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embeddedFontLst>
    <p:embeddedFont>
      <p:font typeface="Bookman Old Style" panose="02050604050505020204" pitchFamily="18" charset="0"/>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Century Gothic" panose="020B0502020202020204" pitchFamily="34" charset="0"/>
      <p:regular r:id="rId41"/>
      <p:bold r:id="rId42"/>
      <p:italic r:id="rId43"/>
      <p:boldItalic r:id="rId44"/>
    </p:embeddedFont>
    <p:embeddedFont>
      <p:font typeface="Rockwell" panose="02060603020205020403" pitchFamily="18"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iK83Cr321Pxs36qyHYyZ0H/An0y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78"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8"/>
        <p:cNvGrpSpPr/>
        <p:nvPr/>
      </p:nvGrpSpPr>
      <p:grpSpPr>
        <a:xfrm>
          <a:off x="0" y="0"/>
          <a:ext cx="0" cy="0"/>
          <a:chOff x="0" y="0"/>
          <a:chExt cx="0" cy="0"/>
        </a:xfrm>
      </p:grpSpPr>
      <p:sp>
        <p:nvSpPr>
          <p:cNvPr id="19" name="Google Shape;19;p32"/>
          <p:cNvSpPr/>
          <p:nvPr/>
        </p:nvSpPr>
        <p:spPr>
          <a:xfrm>
            <a:off x="8303740" y="0"/>
            <a:ext cx="3888259" cy="6857999"/>
          </a:xfrm>
          <a:prstGeom prst="rect">
            <a:avLst/>
          </a:prstGeom>
          <a:blipFill rotWithShape="1">
            <a:blip r:embed="rId2">
              <a:alphaModFix amt="60000"/>
            </a:blip>
            <a:tile tx="0" ty="-704850" sx="92000" sy="89000" flip="xy" algn="ctr"/>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Bookman Old Style"/>
              <a:ea typeface="Bookman Old Style"/>
              <a:cs typeface="Bookman Old Style"/>
              <a:sym typeface="Bookman Old Style"/>
            </a:endParaRPr>
          </a:p>
        </p:txBody>
      </p:sp>
      <p:sp>
        <p:nvSpPr>
          <p:cNvPr id="20" name="Google Shape;20;p32"/>
          <p:cNvSpPr txBox="1">
            <a:spLocks noGrp="1"/>
          </p:cNvSpPr>
          <p:nvPr>
            <p:ph type="title"/>
          </p:nvPr>
        </p:nvSpPr>
        <p:spPr>
          <a:xfrm>
            <a:off x="8549640" y="685800"/>
            <a:ext cx="3200400" cy="17373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3200"/>
              <a:buFont typeface="Century Gothic"/>
              <a:buNone/>
              <a:defRPr sz="3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2"/>
          <p:cNvSpPr>
            <a:spLocks noGrp="1"/>
          </p:cNvSpPr>
          <p:nvPr>
            <p:ph type="pic" idx="2"/>
          </p:nvPr>
        </p:nvSpPr>
        <p:spPr>
          <a:xfrm>
            <a:off x="0" y="0"/>
            <a:ext cx="8303740" cy="6858000"/>
          </a:xfrm>
          <a:prstGeom prst="rect">
            <a:avLst/>
          </a:prstGeom>
          <a:solidFill>
            <a:srgbClr val="E5EEF0"/>
          </a:solidFill>
          <a:ln>
            <a:noFill/>
          </a:ln>
        </p:spPr>
        <p:txBody>
          <a:bodyPr spcFirstLastPara="1" wrap="square" lIns="91425" tIns="45700" rIns="91425" bIns="45700" anchor="t" anchorCtr="0">
            <a:normAutofit/>
          </a:bodyPr>
          <a:lstStyle>
            <a:lvl1pPr marR="0" lvl="0" algn="l" rtl="0">
              <a:lnSpc>
                <a:spcPct val="90000"/>
              </a:lnSpc>
              <a:spcBef>
                <a:spcPts val="1200"/>
              </a:spcBef>
              <a:spcAft>
                <a:spcPts val="0"/>
              </a:spcAft>
              <a:buClr>
                <a:schemeClr val="accent2"/>
              </a:buClr>
              <a:buSzPts val="2720"/>
              <a:buFont typeface="Noto Sans Symbols"/>
              <a:buNone/>
              <a:defRPr sz="3200" b="0" i="0" u="none" strike="noStrike" cap="none">
                <a:solidFill>
                  <a:schemeClr val="dk1"/>
                </a:solidFill>
                <a:latin typeface="Bookman Old Style"/>
                <a:ea typeface="Bookman Old Style"/>
                <a:cs typeface="Bookman Old Style"/>
                <a:sym typeface="Bookman Old Style"/>
              </a:defRPr>
            </a:lvl1pPr>
            <a:lvl2pPr marR="0" lvl="1" algn="l" rtl="0">
              <a:lnSpc>
                <a:spcPct val="90000"/>
              </a:lnSpc>
              <a:spcBef>
                <a:spcPts val="400"/>
              </a:spcBef>
              <a:spcAft>
                <a:spcPts val="0"/>
              </a:spcAft>
              <a:buClr>
                <a:schemeClr val="accent2"/>
              </a:buClr>
              <a:buSzPts val="2380"/>
              <a:buFont typeface="Noto Sans Symbols"/>
              <a:buNone/>
              <a:defRPr sz="2800" b="0" i="0" u="none" strike="noStrike" cap="none">
                <a:solidFill>
                  <a:schemeClr val="dk1"/>
                </a:solidFill>
                <a:latin typeface="Bookman Old Style"/>
                <a:ea typeface="Bookman Old Style"/>
                <a:cs typeface="Bookman Old Style"/>
                <a:sym typeface="Bookman Old Style"/>
              </a:defRPr>
            </a:lvl2pPr>
            <a:lvl3pPr marR="0" lvl="2" algn="l" rtl="0">
              <a:lnSpc>
                <a:spcPct val="90000"/>
              </a:lnSpc>
              <a:spcBef>
                <a:spcPts val="400"/>
              </a:spcBef>
              <a:spcAft>
                <a:spcPts val="0"/>
              </a:spcAft>
              <a:buClr>
                <a:schemeClr val="accent2"/>
              </a:buClr>
              <a:buSzPts val="2040"/>
              <a:buFont typeface="Noto Sans Symbols"/>
              <a:buNone/>
              <a:defRPr sz="2400" b="0" i="0" u="none" strike="noStrike" cap="none">
                <a:solidFill>
                  <a:schemeClr val="dk1"/>
                </a:solidFill>
                <a:latin typeface="Bookman Old Style"/>
                <a:ea typeface="Bookman Old Style"/>
                <a:cs typeface="Bookman Old Style"/>
                <a:sym typeface="Bookman Old Style"/>
              </a:defRPr>
            </a:lvl3pPr>
            <a:lvl4pPr marR="0" lvl="3" algn="l" rtl="0">
              <a:lnSpc>
                <a:spcPct val="90000"/>
              </a:lnSpc>
              <a:spcBef>
                <a:spcPts val="400"/>
              </a:spcBef>
              <a:spcAft>
                <a:spcPts val="0"/>
              </a:spcAft>
              <a:buClr>
                <a:schemeClr val="accent2"/>
              </a:buClr>
              <a:buSzPts val="1700"/>
              <a:buFont typeface="Noto Sans Symbols"/>
              <a:buNone/>
              <a:defRPr sz="2000" b="0" i="0" u="none" strike="noStrike" cap="none">
                <a:solidFill>
                  <a:schemeClr val="dk1"/>
                </a:solidFill>
                <a:latin typeface="Bookman Old Style"/>
                <a:ea typeface="Bookman Old Style"/>
                <a:cs typeface="Bookman Old Style"/>
                <a:sym typeface="Bookman Old Style"/>
              </a:defRPr>
            </a:lvl4pPr>
            <a:lvl5pPr marR="0" lvl="4" algn="l" rtl="0">
              <a:lnSpc>
                <a:spcPct val="90000"/>
              </a:lnSpc>
              <a:spcBef>
                <a:spcPts val="400"/>
              </a:spcBef>
              <a:spcAft>
                <a:spcPts val="0"/>
              </a:spcAft>
              <a:buClr>
                <a:schemeClr val="accent2"/>
              </a:buClr>
              <a:buSzPts val="1700"/>
              <a:buFont typeface="Noto Sans Symbols"/>
              <a:buNone/>
              <a:defRPr sz="2000" b="0" i="0" u="none" strike="noStrike" cap="none">
                <a:solidFill>
                  <a:schemeClr val="dk1"/>
                </a:solidFill>
                <a:latin typeface="Bookman Old Style"/>
                <a:ea typeface="Bookman Old Style"/>
                <a:cs typeface="Bookman Old Style"/>
                <a:sym typeface="Bookman Old Style"/>
              </a:defRPr>
            </a:lvl5pPr>
            <a:lvl6pPr marR="0" lvl="5" algn="l" rtl="0">
              <a:lnSpc>
                <a:spcPct val="90000"/>
              </a:lnSpc>
              <a:spcBef>
                <a:spcPts val="400"/>
              </a:spcBef>
              <a:spcAft>
                <a:spcPts val="0"/>
              </a:spcAft>
              <a:buClr>
                <a:schemeClr val="accent2"/>
              </a:buClr>
              <a:buSzPts val="1700"/>
              <a:buFont typeface="Noto Sans Symbols"/>
              <a:buNone/>
              <a:defRPr sz="2000" b="0" i="0" u="none" strike="noStrike" cap="none">
                <a:solidFill>
                  <a:schemeClr val="dk1"/>
                </a:solidFill>
                <a:latin typeface="Bookman Old Style"/>
                <a:ea typeface="Bookman Old Style"/>
                <a:cs typeface="Bookman Old Style"/>
                <a:sym typeface="Bookman Old Style"/>
              </a:defRPr>
            </a:lvl6pPr>
            <a:lvl7pPr marR="0" lvl="6" algn="l" rtl="0">
              <a:lnSpc>
                <a:spcPct val="90000"/>
              </a:lnSpc>
              <a:spcBef>
                <a:spcPts val="400"/>
              </a:spcBef>
              <a:spcAft>
                <a:spcPts val="0"/>
              </a:spcAft>
              <a:buClr>
                <a:schemeClr val="accent2"/>
              </a:buClr>
              <a:buSzPts val="1700"/>
              <a:buFont typeface="Noto Sans Symbols"/>
              <a:buNone/>
              <a:defRPr sz="2000" b="0" i="0" u="none" strike="noStrike" cap="none">
                <a:solidFill>
                  <a:schemeClr val="dk1"/>
                </a:solidFill>
                <a:latin typeface="Bookman Old Style"/>
                <a:ea typeface="Bookman Old Style"/>
                <a:cs typeface="Bookman Old Style"/>
                <a:sym typeface="Bookman Old Style"/>
              </a:defRPr>
            </a:lvl7pPr>
            <a:lvl8pPr marR="0" lvl="7" algn="l" rtl="0">
              <a:lnSpc>
                <a:spcPct val="90000"/>
              </a:lnSpc>
              <a:spcBef>
                <a:spcPts val="400"/>
              </a:spcBef>
              <a:spcAft>
                <a:spcPts val="0"/>
              </a:spcAft>
              <a:buClr>
                <a:schemeClr val="accent2"/>
              </a:buClr>
              <a:buSzPts val="1700"/>
              <a:buFont typeface="Noto Sans Symbols"/>
              <a:buNone/>
              <a:defRPr sz="2000" b="0" i="0" u="none" strike="noStrike" cap="none">
                <a:solidFill>
                  <a:schemeClr val="dk1"/>
                </a:solidFill>
                <a:latin typeface="Bookman Old Style"/>
                <a:ea typeface="Bookman Old Style"/>
                <a:cs typeface="Bookman Old Style"/>
                <a:sym typeface="Bookman Old Style"/>
              </a:defRPr>
            </a:lvl8pPr>
            <a:lvl9pPr marR="0" lvl="8" algn="l" rtl="0">
              <a:lnSpc>
                <a:spcPct val="90000"/>
              </a:lnSpc>
              <a:spcBef>
                <a:spcPts val="400"/>
              </a:spcBef>
              <a:spcAft>
                <a:spcPts val="200"/>
              </a:spcAft>
              <a:buClr>
                <a:schemeClr val="accent2"/>
              </a:buClr>
              <a:buSzPts val="1700"/>
              <a:buFont typeface="Noto Sans Symbols"/>
              <a:buNone/>
              <a:defRPr sz="2000" b="0" i="0" u="none" strike="noStrike" cap="none">
                <a:solidFill>
                  <a:schemeClr val="dk1"/>
                </a:solidFill>
                <a:latin typeface="Bookman Old Style"/>
                <a:ea typeface="Bookman Old Style"/>
                <a:cs typeface="Bookman Old Style"/>
                <a:sym typeface="Bookman Old Style"/>
              </a:defRPr>
            </a:lvl9pPr>
          </a:lstStyle>
          <a:p>
            <a:endParaRPr/>
          </a:p>
        </p:txBody>
      </p:sp>
      <p:sp>
        <p:nvSpPr>
          <p:cNvPr id="22" name="Google Shape;22;p32"/>
          <p:cNvSpPr txBox="1">
            <a:spLocks noGrp="1"/>
          </p:cNvSpPr>
          <p:nvPr>
            <p:ph type="body" idx="1"/>
          </p:nvPr>
        </p:nvSpPr>
        <p:spPr>
          <a:xfrm>
            <a:off x="8549640" y="2423160"/>
            <a:ext cx="3200400" cy="329184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90"/>
              <a:buNone/>
              <a:defRPr sz="1400">
                <a:solidFill>
                  <a:srgbClr val="4C3D4C"/>
                </a:solidFill>
              </a:defRPr>
            </a:lvl1pPr>
            <a:lvl2pPr marL="914400" lvl="1" indent="-228600" algn="l">
              <a:lnSpc>
                <a:spcPct val="90000"/>
              </a:lnSpc>
              <a:spcBef>
                <a:spcPts val="400"/>
              </a:spcBef>
              <a:spcAft>
                <a:spcPts val="0"/>
              </a:spcAft>
              <a:buSzPts val="1020"/>
              <a:buNone/>
              <a:defRPr sz="1200"/>
            </a:lvl2pPr>
            <a:lvl3pPr marL="1371600" lvl="2" indent="-228600" algn="l">
              <a:lnSpc>
                <a:spcPct val="90000"/>
              </a:lnSpc>
              <a:spcBef>
                <a:spcPts val="400"/>
              </a:spcBef>
              <a:spcAft>
                <a:spcPts val="0"/>
              </a:spcAft>
              <a:buSzPts val="850"/>
              <a:buNone/>
              <a:defRPr sz="1000"/>
            </a:lvl3pPr>
            <a:lvl4pPr marL="1828800" lvl="3" indent="-228600" algn="l">
              <a:lnSpc>
                <a:spcPct val="90000"/>
              </a:lnSpc>
              <a:spcBef>
                <a:spcPts val="400"/>
              </a:spcBef>
              <a:spcAft>
                <a:spcPts val="0"/>
              </a:spcAft>
              <a:buSzPts val="765"/>
              <a:buNone/>
              <a:defRPr sz="900"/>
            </a:lvl4pPr>
            <a:lvl5pPr marL="2286000" lvl="4" indent="-228600" algn="l">
              <a:lnSpc>
                <a:spcPct val="90000"/>
              </a:lnSpc>
              <a:spcBef>
                <a:spcPts val="400"/>
              </a:spcBef>
              <a:spcAft>
                <a:spcPts val="0"/>
              </a:spcAft>
              <a:buSzPts val="765"/>
              <a:buNone/>
              <a:defRPr sz="900"/>
            </a:lvl5pPr>
            <a:lvl6pPr marL="2743200" lvl="5" indent="-228600" algn="l">
              <a:lnSpc>
                <a:spcPct val="90000"/>
              </a:lnSpc>
              <a:spcBef>
                <a:spcPts val="400"/>
              </a:spcBef>
              <a:spcAft>
                <a:spcPts val="0"/>
              </a:spcAft>
              <a:buSzPts val="765"/>
              <a:buNone/>
              <a:defRPr sz="900"/>
            </a:lvl6pPr>
            <a:lvl7pPr marL="3200400" lvl="6" indent="-228600" algn="l">
              <a:lnSpc>
                <a:spcPct val="90000"/>
              </a:lnSpc>
              <a:spcBef>
                <a:spcPts val="400"/>
              </a:spcBef>
              <a:spcAft>
                <a:spcPts val="0"/>
              </a:spcAft>
              <a:buSzPts val="765"/>
              <a:buNone/>
              <a:defRPr sz="900"/>
            </a:lvl7pPr>
            <a:lvl8pPr marL="3657600" lvl="7" indent="-228600" algn="l">
              <a:lnSpc>
                <a:spcPct val="90000"/>
              </a:lnSpc>
              <a:spcBef>
                <a:spcPts val="400"/>
              </a:spcBef>
              <a:spcAft>
                <a:spcPts val="0"/>
              </a:spcAft>
              <a:buSzPts val="765"/>
              <a:buNone/>
              <a:defRPr sz="900"/>
            </a:lvl8pPr>
            <a:lvl9pPr marL="4114800" lvl="8" indent="-228600" algn="l">
              <a:lnSpc>
                <a:spcPct val="90000"/>
              </a:lnSpc>
              <a:spcBef>
                <a:spcPts val="400"/>
              </a:spcBef>
              <a:spcAft>
                <a:spcPts val="200"/>
              </a:spcAft>
              <a:buSzPts val="765"/>
              <a:buNone/>
              <a:defRPr sz="900"/>
            </a:lvl9pPr>
          </a:lstStyle>
          <a:p>
            <a:endParaRPr/>
          </a:p>
        </p:txBody>
      </p:sp>
      <p:sp>
        <p:nvSpPr>
          <p:cNvPr id="23" name="Google Shape;23;p32"/>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725C7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24" name="Google Shape;24;p32"/>
          <p:cNvGrpSpPr/>
          <p:nvPr/>
        </p:nvGrpSpPr>
        <p:grpSpPr>
          <a:xfrm>
            <a:off x="11401725" y="6229681"/>
            <a:ext cx="457200" cy="457200"/>
            <a:chOff x="11361456" y="6195813"/>
            <a:chExt cx="548640" cy="548640"/>
          </a:xfrm>
        </p:grpSpPr>
        <p:sp>
          <p:nvSpPr>
            <p:cNvPr id="25" name="Google Shape;25;p32"/>
            <p:cNvSpPr/>
            <p:nvPr/>
          </p:nvSpPr>
          <p:spPr>
            <a:xfrm>
              <a:off x="11361456" y="6195813"/>
              <a:ext cx="548640" cy="548640"/>
            </a:xfrm>
            <a:prstGeom prst="ellipse">
              <a:avLst/>
            </a:prstGeom>
            <a:blipFill rotWithShape="1">
              <a:blip r:embed="rId3">
                <a:alphaModFix/>
              </a:blip>
              <a:tile tx="50800" ty="0" sx="85000" sy="85000" flip="none" algn="tl"/>
            </a:blip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2000"/>
                <a:buFont typeface="Bookman Old Style"/>
                <a:buNone/>
              </a:pPr>
              <a:endParaRPr sz="2000" b="1" i="0" u="none" strike="noStrike" cap="none">
                <a:solidFill>
                  <a:srgbClr val="FFFFFF"/>
                </a:solidFill>
                <a:latin typeface="Rockwell"/>
                <a:ea typeface="Rockwell"/>
                <a:cs typeface="Rockwell"/>
                <a:sym typeface="Rockwell"/>
              </a:endParaRPr>
            </a:p>
          </p:txBody>
        </p:sp>
        <p:sp>
          <p:nvSpPr>
            <p:cNvPr id="26" name="Google Shape;26;p32"/>
            <p:cNvSpPr/>
            <p:nvPr/>
          </p:nvSpPr>
          <p:spPr>
            <a:xfrm>
              <a:off x="11396488" y="6230844"/>
              <a:ext cx="478576" cy="478578"/>
            </a:xfrm>
            <a:prstGeom prst="ellipse">
              <a:avLst/>
            </a:prstGeom>
            <a:noFill/>
            <a:ln w="127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Bookman Old Style"/>
                <a:buNone/>
              </a:pPr>
              <a:endParaRPr sz="1800" b="0" i="0" u="none" strike="noStrike" cap="none">
                <a:solidFill>
                  <a:srgbClr val="FFFFFF"/>
                </a:solidFill>
                <a:latin typeface="Calibri"/>
                <a:ea typeface="Calibri"/>
                <a:cs typeface="Calibri"/>
                <a:sym typeface="Calibri"/>
              </a:endParaRPr>
            </a:p>
          </p:txBody>
        </p:sp>
      </p:grpSp>
      <p:sp>
        <p:nvSpPr>
          <p:cNvPr id="27" name="Google Shape;27;p32"/>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2"/>
        <p:cNvGrpSpPr/>
        <p:nvPr/>
      </p:nvGrpSpPr>
      <p:grpSpPr>
        <a:xfrm>
          <a:off x="0" y="0"/>
          <a:ext cx="0" cy="0"/>
          <a:chOff x="0" y="0"/>
          <a:chExt cx="0" cy="0"/>
        </a:xfrm>
      </p:grpSpPr>
      <p:sp>
        <p:nvSpPr>
          <p:cNvPr id="93" name="Google Shape;93;p41"/>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41"/>
          <p:cNvSpPr txBox="1">
            <a:spLocks noGrp="1"/>
          </p:cNvSpPr>
          <p:nvPr>
            <p:ph type="body" idx="1"/>
          </p:nvPr>
        </p:nvSpPr>
        <p:spPr>
          <a:xfrm rot="5400000">
            <a:off x="4073652" y="-882396"/>
            <a:ext cx="4050792" cy="10058400"/>
          </a:xfrm>
          <a:prstGeom prst="rect">
            <a:avLst/>
          </a:prstGeom>
          <a:noFill/>
          <a:ln>
            <a:noFill/>
          </a:ln>
        </p:spPr>
        <p:txBody>
          <a:bodyPr spcFirstLastPara="1" wrap="square" lIns="91425" tIns="45700" rIns="91425" bIns="45700" anchor="t" anchorCtr="0">
            <a:normAutofit/>
          </a:bodyPr>
          <a:lstStyle>
            <a:lvl1pPr marL="457200" lvl="0" indent="-325755" algn="l">
              <a:lnSpc>
                <a:spcPct val="90000"/>
              </a:lnSpc>
              <a:spcBef>
                <a:spcPts val="1200"/>
              </a:spcBef>
              <a:spcAft>
                <a:spcPts val="0"/>
              </a:spcAft>
              <a:buSzPts val="1530"/>
              <a:buChar char="▪"/>
              <a:defRPr/>
            </a:lvl1pPr>
            <a:lvl2pPr marL="914400" lvl="1" indent="-325755" algn="l">
              <a:lnSpc>
                <a:spcPct val="90000"/>
              </a:lnSpc>
              <a:spcBef>
                <a:spcPts val="400"/>
              </a:spcBef>
              <a:spcAft>
                <a:spcPts val="0"/>
              </a:spcAft>
              <a:buSzPts val="1530"/>
              <a:buChar char="▪"/>
              <a:defRPr/>
            </a:lvl2pPr>
            <a:lvl3pPr marL="1371600" lvl="2" indent="-325755" algn="l">
              <a:lnSpc>
                <a:spcPct val="90000"/>
              </a:lnSpc>
              <a:spcBef>
                <a:spcPts val="400"/>
              </a:spcBef>
              <a:spcAft>
                <a:spcPts val="0"/>
              </a:spcAft>
              <a:buSzPts val="1530"/>
              <a:buChar char="▪"/>
              <a:defRPr/>
            </a:lvl3pPr>
            <a:lvl4pPr marL="1828800" lvl="3" indent="-325755" algn="l">
              <a:lnSpc>
                <a:spcPct val="90000"/>
              </a:lnSpc>
              <a:spcBef>
                <a:spcPts val="400"/>
              </a:spcBef>
              <a:spcAft>
                <a:spcPts val="0"/>
              </a:spcAft>
              <a:buSzPts val="1530"/>
              <a:buChar char="▪"/>
              <a:defRPr/>
            </a:lvl4pPr>
            <a:lvl5pPr marL="2286000" lvl="4" indent="-325754" algn="l">
              <a:lnSpc>
                <a:spcPct val="90000"/>
              </a:lnSpc>
              <a:spcBef>
                <a:spcPts val="400"/>
              </a:spcBef>
              <a:spcAft>
                <a:spcPts val="0"/>
              </a:spcAft>
              <a:buSzPts val="1530"/>
              <a:buChar char="▪"/>
              <a:defRPr/>
            </a:lvl5pPr>
            <a:lvl6pPr marL="2743200" lvl="5" indent="-325754" algn="l">
              <a:lnSpc>
                <a:spcPct val="90000"/>
              </a:lnSpc>
              <a:spcBef>
                <a:spcPts val="400"/>
              </a:spcBef>
              <a:spcAft>
                <a:spcPts val="0"/>
              </a:spcAft>
              <a:buSzPts val="1530"/>
              <a:buChar char="▪"/>
              <a:defRPr/>
            </a:lvl6pPr>
            <a:lvl7pPr marL="3200400" lvl="6" indent="-325754" algn="l">
              <a:lnSpc>
                <a:spcPct val="90000"/>
              </a:lnSpc>
              <a:spcBef>
                <a:spcPts val="400"/>
              </a:spcBef>
              <a:spcAft>
                <a:spcPts val="0"/>
              </a:spcAft>
              <a:buSzPts val="1530"/>
              <a:buChar char="▪"/>
              <a:defRPr/>
            </a:lvl7pPr>
            <a:lvl8pPr marL="3657600" lvl="7" indent="-325754" algn="l">
              <a:lnSpc>
                <a:spcPct val="90000"/>
              </a:lnSpc>
              <a:spcBef>
                <a:spcPts val="400"/>
              </a:spcBef>
              <a:spcAft>
                <a:spcPts val="0"/>
              </a:spcAft>
              <a:buSzPts val="1530"/>
              <a:buChar char="▪"/>
              <a:defRPr/>
            </a:lvl8pPr>
            <a:lvl9pPr marL="4114800" lvl="8" indent="-325754" algn="l">
              <a:lnSpc>
                <a:spcPct val="90000"/>
              </a:lnSpc>
              <a:spcBef>
                <a:spcPts val="400"/>
              </a:spcBef>
              <a:spcAft>
                <a:spcPts val="200"/>
              </a:spcAft>
              <a:buSzPts val="1530"/>
              <a:buChar char="▪"/>
              <a:defRPr/>
            </a:lvl9pPr>
          </a:lstStyle>
          <a:p>
            <a:endParaRPr/>
          </a:p>
        </p:txBody>
      </p:sp>
      <p:sp>
        <p:nvSpPr>
          <p:cNvPr id="95" name="Google Shape;95;p41"/>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41"/>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41"/>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42"/>
          <p:cNvSpPr txBox="1">
            <a:spLocks noGrp="1"/>
          </p:cNvSpPr>
          <p:nvPr>
            <p:ph type="title"/>
          </p:nvPr>
        </p:nvSpPr>
        <p:spPr>
          <a:xfrm rot="5400000">
            <a:off x="7181850" y="2076450"/>
            <a:ext cx="5638800" cy="2552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42"/>
          <p:cNvSpPr txBox="1">
            <a:spLocks noGrp="1"/>
          </p:cNvSpPr>
          <p:nvPr>
            <p:ph type="body" idx="1"/>
          </p:nvPr>
        </p:nvSpPr>
        <p:spPr>
          <a:xfrm rot="5400000">
            <a:off x="2000250" y="-400050"/>
            <a:ext cx="5638800" cy="7505700"/>
          </a:xfrm>
          <a:prstGeom prst="rect">
            <a:avLst/>
          </a:prstGeom>
          <a:noFill/>
          <a:ln>
            <a:noFill/>
          </a:ln>
        </p:spPr>
        <p:txBody>
          <a:bodyPr spcFirstLastPara="1" wrap="square" lIns="91425" tIns="45700" rIns="91425" bIns="45700" anchor="t" anchorCtr="0">
            <a:normAutofit/>
          </a:bodyPr>
          <a:lstStyle>
            <a:lvl1pPr marL="457200" lvl="0" indent="-325755" algn="l">
              <a:lnSpc>
                <a:spcPct val="90000"/>
              </a:lnSpc>
              <a:spcBef>
                <a:spcPts val="1200"/>
              </a:spcBef>
              <a:spcAft>
                <a:spcPts val="0"/>
              </a:spcAft>
              <a:buSzPts val="1530"/>
              <a:buChar char="▪"/>
              <a:defRPr/>
            </a:lvl1pPr>
            <a:lvl2pPr marL="914400" lvl="1" indent="-325755" algn="l">
              <a:lnSpc>
                <a:spcPct val="90000"/>
              </a:lnSpc>
              <a:spcBef>
                <a:spcPts val="400"/>
              </a:spcBef>
              <a:spcAft>
                <a:spcPts val="0"/>
              </a:spcAft>
              <a:buSzPts val="1530"/>
              <a:buChar char="▪"/>
              <a:defRPr/>
            </a:lvl2pPr>
            <a:lvl3pPr marL="1371600" lvl="2" indent="-325755" algn="l">
              <a:lnSpc>
                <a:spcPct val="90000"/>
              </a:lnSpc>
              <a:spcBef>
                <a:spcPts val="400"/>
              </a:spcBef>
              <a:spcAft>
                <a:spcPts val="0"/>
              </a:spcAft>
              <a:buSzPts val="1530"/>
              <a:buChar char="▪"/>
              <a:defRPr/>
            </a:lvl3pPr>
            <a:lvl4pPr marL="1828800" lvl="3" indent="-325755" algn="l">
              <a:lnSpc>
                <a:spcPct val="90000"/>
              </a:lnSpc>
              <a:spcBef>
                <a:spcPts val="400"/>
              </a:spcBef>
              <a:spcAft>
                <a:spcPts val="0"/>
              </a:spcAft>
              <a:buSzPts val="1530"/>
              <a:buChar char="▪"/>
              <a:defRPr/>
            </a:lvl4pPr>
            <a:lvl5pPr marL="2286000" lvl="4" indent="-325754" algn="l">
              <a:lnSpc>
                <a:spcPct val="90000"/>
              </a:lnSpc>
              <a:spcBef>
                <a:spcPts val="400"/>
              </a:spcBef>
              <a:spcAft>
                <a:spcPts val="0"/>
              </a:spcAft>
              <a:buSzPts val="1530"/>
              <a:buChar char="▪"/>
              <a:defRPr/>
            </a:lvl5pPr>
            <a:lvl6pPr marL="2743200" lvl="5" indent="-325754" algn="l">
              <a:lnSpc>
                <a:spcPct val="90000"/>
              </a:lnSpc>
              <a:spcBef>
                <a:spcPts val="400"/>
              </a:spcBef>
              <a:spcAft>
                <a:spcPts val="0"/>
              </a:spcAft>
              <a:buSzPts val="1530"/>
              <a:buChar char="▪"/>
              <a:defRPr/>
            </a:lvl6pPr>
            <a:lvl7pPr marL="3200400" lvl="6" indent="-325754" algn="l">
              <a:lnSpc>
                <a:spcPct val="90000"/>
              </a:lnSpc>
              <a:spcBef>
                <a:spcPts val="400"/>
              </a:spcBef>
              <a:spcAft>
                <a:spcPts val="0"/>
              </a:spcAft>
              <a:buSzPts val="1530"/>
              <a:buChar char="▪"/>
              <a:defRPr/>
            </a:lvl7pPr>
            <a:lvl8pPr marL="3657600" lvl="7" indent="-325754" algn="l">
              <a:lnSpc>
                <a:spcPct val="90000"/>
              </a:lnSpc>
              <a:spcBef>
                <a:spcPts val="400"/>
              </a:spcBef>
              <a:spcAft>
                <a:spcPts val="0"/>
              </a:spcAft>
              <a:buSzPts val="1530"/>
              <a:buChar char="▪"/>
              <a:defRPr/>
            </a:lvl8pPr>
            <a:lvl9pPr marL="4114800" lvl="8" indent="-325754" algn="l">
              <a:lnSpc>
                <a:spcPct val="90000"/>
              </a:lnSpc>
              <a:spcBef>
                <a:spcPts val="400"/>
              </a:spcBef>
              <a:spcAft>
                <a:spcPts val="200"/>
              </a:spcAft>
              <a:buSzPts val="1530"/>
              <a:buChar char="▪"/>
              <a:defRPr/>
            </a:lvl9pPr>
          </a:lstStyle>
          <a:p>
            <a:endParaRPr/>
          </a:p>
        </p:txBody>
      </p:sp>
      <p:sp>
        <p:nvSpPr>
          <p:cNvPr id="101" name="Google Shape;101;p42"/>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42"/>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42"/>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8"/>
        <p:cNvGrpSpPr/>
        <p:nvPr/>
      </p:nvGrpSpPr>
      <p:grpSpPr>
        <a:xfrm>
          <a:off x="0" y="0"/>
          <a:ext cx="0" cy="0"/>
          <a:chOff x="0" y="0"/>
          <a:chExt cx="0" cy="0"/>
        </a:xfrm>
      </p:grpSpPr>
      <p:sp>
        <p:nvSpPr>
          <p:cNvPr id="29" name="Google Shape;29;p33"/>
          <p:cNvSpPr/>
          <p:nvPr/>
        </p:nvSpPr>
        <p:spPr>
          <a:xfrm>
            <a:off x="920834" y="1346946"/>
            <a:ext cx="10222992" cy="80683"/>
          </a:xfrm>
          <a:prstGeom prst="rect">
            <a:avLst/>
          </a:prstGeom>
          <a:blipFill rotWithShape="1">
            <a:blip r:embed="rId2">
              <a:alphaModFix amt="80000"/>
            </a:blip>
            <a:tile tx="0" ty="-762000" sx="92000" sy="89000" flip="xy" algn="ctr"/>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Bookman Old Style"/>
              <a:ea typeface="Bookman Old Style"/>
              <a:cs typeface="Bookman Old Style"/>
              <a:sym typeface="Bookman Old Style"/>
            </a:endParaRPr>
          </a:p>
        </p:txBody>
      </p:sp>
      <p:sp>
        <p:nvSpPr>
          <p:cNvPr id="30" name="Google Shape;30;p33"/>
          <p:cNvSpPr/>
          <p:nvPr/>
        </p:nvSpPr>
        <p:spPr>
          <a:xfrm>
            <a:off x="920834" y="4282762"/>
            <a:ext cx="10222992" cy="80683"/>
          </a:xfrm>
          <a:prstGeom prst="rect">
            <a:avLst/>
          </a:prstGeom>
          <a:blipFill rotWithShape="1">
            <a:blip r:embed="rId2">
              <a:alphaModFix amt="80000"/>
            </a:blip>
            <a:tile tx="0" ty="-717550" sx="92000" sy="89000" flip="xy" algn="ctr"/>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Bookman Old Style"/>
              <a:ea typeface="Bookman Old Style"/>
              <a:cs typeface="Bookman Old Style"/>
              <a:sym typeface="Bookman Old Style"/>
            </a:endParaRPr>
          </a:p>
        </p:txBody>
      </p:sp>
      <p:sp>
        <p:nvSpPr>
          <p:cNvPr id="31" name="Google Shape;31;p33"/>
          <p:cNvSpPr/>
          <p:nvPr/>
        </p:nvSpPr>
        <p:spPr>
          <a:xfrm>
            <a:off x="920834" y="1484779"/>
            <a:ext cx="10222992" cy="2743200"/>
          </a:xfrm>
          <a:prstGeom prst="rect">
            <a:avLst/>
          </a:prstGeom>
          <a:blipFill rotWithShape="1">
            <a:blip r:embed="rId2">
              <a:alphaModFix amt="80000"/>
            </a:blip>
            <a:tile tx="0" ty="-704850" sx="92000" sy="89000" flip="xy" algn="ctr"/>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Bookman Old Style"/>
              <a:ea typeface="Bookman Old Style"/>
              <a:cs typeface="Bookman Old Style"/>
              <a:sym typeface="Bookman Old Style"/>
            </a:endParaRPr>
          </a:p>
        </p:txBody>
      </p:sp>
      <p:grpSp>
        <p:nvGrpSpPr>
          <p:cNvPr id="32" name="Google Shape;32;p33"/>
          <p:cNvGrpSpPr/>
          <p:nvPr/>
        </p:nvGrpSpPr>
        <p:grpSpPr>
          <a:xfrm>
            <a:off x="9649215" y="4068923"/>
            <a:ext cx="1080904" cy="1080902"/>
            <a:chOff x="9685338" y="4460675"/>
            <a:chExt cx="1080904" cy="1080902"/>
          </a:xfrm>
        </p:grpSpPr>
        <p:sp>
          <p:nvSpPr>
            <p:cNvPr id="33" name="Google Shape;33;p33"/>
            <p:cNvSpPr/>
            <p:nvPr/>
          </p:nvSpPr>
          <p:spPr>
            <a:xfrm>
              <a:off x="9685338" y="4460675"/>
              <a:ext cx="1080904" cy="1080902"/>
            </a:xfrm>
            <a:prstGeom prst="ellipse">
              <a:avLst/>
            </a:prstGeom>
            <a:blipFill rotWithShape="1">
              <a:blip r:embed="rId3">
                <a:alphaModFix/>
              </a:blip>
              <a:tile tx="0" ty="0" sx="85000" sy="85000" flip="none" algn="tl"/>
            </a:blip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2000"/>
                <a:buFont typeface="Bookman Old Style"/>
                <a:buNone/>
              </a:pPr>
              <a:endParaRPr sz="2000" b="1" i="0" u="none" strike="noStrike" cap="none">
                <a:solidFill>
                  <a:srgbClr val="FFFFFF"/>
                </a:solidFill>
                <a:latin typeface="Rockwell"/>
                <a:ea typeface="Rockwell"/>
                <a:cs typeface="Rockwell"/>
                <a:sym typeface="Rockwell"/>
              </a:endParaRPr>
            </a:p>
          </p:txBody>
        </p:sp>
        <p:sp>
          <p:nvSpPr>
            <p:cNvPr id="34" name="Google Shape;34;p33"/>
            <p:cNvSpPr/>
            <p:nvPr/>
          </p:nvSpPr>
          <p:spPr>
            <a:xfrm>
              <a:off x="9793429" y="4568765"/>
              <a:ext cx="864723" cy="864722"/>
            </a:xfrm>
            <a:prstGeom prst="ellipse">
              <a:avLst/>
            </a:prstGeom>
            <a:no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Bookman Old Style"/>
                <a:buNone/>
              </a:pPr>
              <a:endParaRPr sz="1800" b="0" i="0" u="none" strike="noStrike" cap="none">
                <a:solidFill>
                  <a:srgbClr val="FFFFFF"/>
                </a:solidFill>
                <a:latin typeface="Calibri"/>
                <a:ea typeface="Calibri"/>
                <a:cs typeface="Calibri"/>
                <a:sym typeface="Calibri"/>
              </a:endParaRPr>
            </a:p>
          </p:txBody>
        </p:sp>
      </p:grpSp>
      <p:sp>
        <p:nvSpPr>
          <p:cNvPr id="35" name="Google Shape;35;p33"/>
          <p:cNvSpPr txBox="1">
            <a:spLocks noGrp="1"/>
          </p:cNvSpPr>
          <p:nvPr>
            <p:ph type="ctrTitle"/>
          </p:nvPr>
        </p:nvSpPr>
        <p:spPr>
          <a:xfrm>
            <a:off x="1051560" y="1432223"/>
            <a:ext cx="9966960" cy="3035808"/>
          </a:xfrm>
          <a:prstGeom prst="rect">
            <a:avLst/>
          </a:prstGeom>
          <a:noFill/>
          <a:ln>
            <a:noFill/>
          </a:ln>
        </p:spPr>
        <p:txBody>
          <a:bodyPr spcFirstLastPara="1" wrap="square" lIns="91425" tIns="45700" rIns="91425" bIns="45700" anchor="ctr" anchorCtr="0">
            <a:noAutofit/>
          </a:bodyPr>
          <a:lstStyle>
            <a:lvl1pPr lvl="0" algn="l">
              <a:lnSpc>
                <a:spcPct val="85000"/>
              </a:lnSpc>
              <a:spcBef>
                <a:spcPts val="0"/>
              </a:spcBef>
              <a:spcAft>
                <a:spcPts val="0"/>
              </a:spcAft>
              <a:buSzPts val="7200"/>
              <a:buFont typeface="Century Gothic"/>
              <a:buNone/>
              <a:defRPr sz="72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3"/>
          <p:cNvSpPr txBox="1">
            <a:spLocks noGrp="1"/>
          </p:cNvSpPr>
          <p:nvPr>
            <p:ph type="subTitle" idx="1"/>
          </p:nvPr>
        </p:nvSpPr>
        <p:spPr>
          <a:xfrm>
            <a:off x="1069848" y="4389120"/>
            <a:ext cx="7891272" cy="1069848"/>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1700"/>
              <a:buNone/>
              <a:defRPr sz="2000" b="1">
                <a:solidFill>
                  <a:srgbClr val="725C72"/>
                </a:solidFill>
              </a:defRPr>
            </a:lvl1pPr>
            <a:lvl2pPr lvl="1" algn="ctr">
              <a:lnSpc>
                <a:spcPct val="90000"/>
              </a:lnSpc>
              <a:spcBef>
                <a:spcPts val="400"/>
              </a:spcBef>
              <a:spcAft>
                <a:spcPts val="0"/>
              </a:spcAft>
              <a:buSzPts val="2380"/>
              <a:buNone/>
              <a:defRPr sz="2800"/>
            </a:lvl2pPr>
            <a:lvl3pPr lvl="2" algn="ctr">
              <a:lnSpc>
                <a:spcPct val="90000"/>
              </a:lnSpc>
              <a:spcBef>
                <a:spcPts val="400"/>
              </a:spcBef>
              <a:spcAft>
                <a:spcPts val="0"/>
              </a:spcAft>
              <a:buSzPts val="2040"/>
              <a:buNone/>
              <a:defRPr sz="2400"/>
            </a:lvl3pPr>
            <a:lvl4pPr lvl="3" algn="ctr">
              <a:lnSpc>
                <a:spcPct val="90000"/>
              </a:lnSpc>
              <a:spcBef>
                <a:spcPts val="400"/>
              </a:spcBef>
              <a:spcAft>
                <a:spcPts val="0"/>
              </a:spcAft>
              <a:buSzPts val="1700"/>
              <a:buNone/>
              <a:defRPr sz="2000"/>
            </a:lvl4pPr>
            <a:lvl5pPr lvl="4" algn="ctr">
              <a:lnSpc>
                <a:spcPct val="90000"/>
              </a:lnSpc>
              <a:spcBef>
                <a:spcPts val="400"/>
              </a:spcBef>
              <a:spcAft>
                <a:spcPts val="0"/>
              </a:spcAft>
              <a:buSzPts val="1700"/>
              <a:buNone/>
              <a:defRPr sz="2000"/>
            </a:lvl5pPr>
            <a:lvl6pPr lvl="5" algn="ctr">
              <a:lnSpc>
                <a:spcPct val="90000"/>
              </a:lnSpc>
              <a:spcBef>
                <a:spcPts val="400"/>
              </a:spcBef>
              <a:spcAft>
                <a:spcPts val="0"/>
              </a:spcAft>
              <a:buSzPts val="1700"/>
              <a:buNone/>
              <a:defRPr sz="2000"/>
            </a:lvl6pPr>
            <a:lvl7pPr lvl="6" algn="ctr">
              <a:lnSpc>
                <a:spcPct val="90000"/>
              </a:lnSpc>
              <a:spcBef>
                <a:spcPts val="400"/>
              </a:spcBef>
              <a:spcAft>
                <a:spcPts val="0"/>
              </a:spcAft>
              <a:buSzPts val="1700"/>
              <a:buNone/>
              <a:defRPr sz="2000"/>
            </a:lvl7pPr>
            <a:lvl8pPr lvl="7" algn="ctr">
              <a:lnSpc>
                <a:spcPct val="90000"/>
              </a:lnSpc>
              <a:spcBef>
                <a:spcPts val="400"/>
              </a:spcBef>
              <a:spcAft>
                <a:spcPts val="0"/>
              </a:spcAft>
              <a:buSzPts val="1700"/>
              <a:buNone/>
              <a:defRPr sz="2000"/>
            </a:lvl8pPr>
            <a:lvl9pPr lvl="8" algn="ctr">
              <a:lnSpc>
                <a:spcPct val="90000"/>
              </a:lnSpc>
              <a:spcBef>
                <a:spcPts val="400"/>
              </a:spcBef>
              <a:spcAft>
                <a:spcPts val="200"/>
              </a:spcAft>
              <a:buSzPts val="1700"/>
              <a:buNone/>
              <a:defRPr sz="2000"/>
            </a:lvl9pPr>
          </a:lstStyle>
          <a:p>
            <a:endParaRPr/>
          </a:p>
        </p:txBody>
      </p:sp>
      <p:sp>
        <p:nvSpPr>
          <p:cNvPr id="37" name="Google Shape;37;p33"/>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3"/>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3"/>
          <p:cNvSpPr txBox="1">
            <a:spLocks noGrp="1"/>
          </p:cNvSpPr>
          <p:nvPr>
            <p:ph type="sldNum" idx="12"/>
          </p:nvPr>
        </p:nvSpPr>
        <p:spPr>
          <a:xfrm>
            <a:off x="9592733" y="4289334"/>
            <a:ext cx="1193868" cy="64008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800" b="1">
                <a:solidFill>
                  <a:srgbClr val="FFFFFF"/>
                </a:solidFill>
                <a:latin typeface="Century Gothic"/>
                <a:ea typeface="Century Gothic"/>
                <a:cs typeface="Century Gothic"/>
                <a:sym typeface="Century Gothic"/>
              </a:defRPr>
            </a:lvl1pPr>
            <a:lvl2pPr marL="0" lvl="1" indent="0" algn="ctr">
              <a:spcBef>
                <a:spcPts val="0"/>
              </a:spcBef>
              <a:buNone/>
              <a:defRPr sz="2800" b="1">
                <a:solidFill>
                  <a:srgbClr val="FFFFFF"/>
                </a:solidFill>
                <a:latin typeface="Century Gothic"/>
                <a:ea typeface="Century Gothic"/>
                <a:cs typeface="Century Gothic"/>
                <a:sym typeface="Century Gothic"/>
              </a:defRPr>
            </a:lvl2pPr>
            <a:lvl3pPr marL="0" lvl="2" indent="0" algn="ctr">
              <a:spcBef>
                <a:spcPts val="0"/>
              </a:spcBef>
              <a:buNone/>
              <a:defRPr sz="2800" b="1">
                <a:solidFill>
                  <a:srgbClr val="FFFFFF"/>
                </a:solidFill>
                <a:latin typeface="Century Gothic"/>
                <a:ea typeface="Century Gothic"/>
                <a:cs typeface="Century Gothic"/>
                <a:sym typeface="Century Gothic"/>
              </a:defRPr>
            </a:lvl3pPr>
            <a:lvl4pPr marL="0" lvl="3" indent="0" algn="ctr">
              <a:spcBef>
                <a:spcPts val="0"/>
              </a:spcBef>
              <a:buNone/>
              <a:defRPr sz="2800" b="1">
                <a:solidFill>
                  <a:srgbClr val="FFFFFF"/>
                </a:solidFill>
                <a:latin typeface="Century Gothic"/>
                <a:ea typeface="Century Gothic"/>
                <a:cs typeface="Century Gothic"/>
                <a:sym typeface="Century Gothic"/>
              </a:defRPr>
            </a:lvl4pPr>
            <a:lvl5pPr marL="0" lvl="4" indent="0" algn="ctr">
              <a:spcBef>
                <a:spcPts val="0"/>
              </a:spcBef>
              <a:buNone/>
              <a:defRPr sz="2800" b="1">
                <a:solidFill>
                  <a:srgbClr val="FFFFFF"/>
                </a:solidFill>
                <a:latin typeface="Century Gothic"/>
                <a:ea typeface="Century Gothic"/>
                <a:cs typeface="Century Gothic"/>
                <a:sym typeface="Century Gothic"/>
              </a:defRPr>
            </a:lvl5pPr>
            <a:lvl6pPr marL="0" lvl="5" indent="0" algn="ctr">
              <a:spcBef>
                <a:spcPts val="0"/>
              </a:spcBef>
              <a:buNone/>
              <a:defRPr sz="2800" b="1">
                <a:solidFill>
                  <a:srgbClr val="FFFFFF"/>
                </a:solidFill>
                <a:latin typeface="Century Gothic"/>
                <a:ea typeface="Century Gothic"/>
                <a:cs typeface="Century Gothic"/>
                <a:sym typeface="Century Gothic"/>
              </a:defRPr>
            </a:lvl6pPr>
            <a:lvl7pPr marL="0" lvl="6" indent="0" algn="ctr">
              <a:spcBef>
                <a:spcPts val="0"/>
              </a:spcBef>
              <a:buNone/>
              <a:defRPr sz="2800" b="1">
                <a:solidFill>
                  <a:srgbClr val="FFFFFF"/>
                </a:solidFill>
                <a:latin typeface="Century Gothic"/>
                <a:ea typeface="Century Gothic"/>
                <a:cs typeface="Century Gothic"/>
                <a:sym typeface="Century Gothic"/>
              </a:defRPr>
            </a:lvl7pPr>
            <a:lvl8pPr marL="0" lvl="7" indent="0" algn="ctr">
              <a:spcBef>
                <a:spcPts val="0"/>
              </a:spcBef>
              <a:buNone/>
              <a:defRPr sz="2800" b="1">
                <a:solidFill>
                  <a:srgbClr val="FFFFFF"/>
                </a:solidFill>
                <a:latin typeface="Century Gothic"/>
                <a:ea typeface="Century Gothic"/>
                <a:cs typeface="Century Gothic"/>
                <a:sym typeface="Century Gothic"/>
              </a:defRPr>
            </a:lvl8pPr>
            <a:lvl9pPr marL="0" lvl="8" indent="0" algn="ctr">
              <a:spcBef>
                <a:spcPts val="0"/>
              </a:spcBef>
              <a:buNone/>
              <a:defRPr sz="2800" b="1">
                <a:solidFill>
                  <a:srgbClr val="FFFFF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34"/>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4"/>
          <p:cNvSpPr txBox="1">
            <a:spLocks noGrp="1"/>
          </p:cNvSpPr>
          <p:nvPr>
            <p:ph type="body" idx="1"/>
          </p:nvPr>
        </p:nvSpPr>
        <p:spPr>
          <a:xfrm>
            <a:off x="1069848" y="2194560"/>
            <a:ext cx="4754880" cy="3977640"/>
          </a:xfrm>
          <a:prstGeom prst="rect">
            <a:avLst/>
          </a:prstGeom>
          <a:noFill/>
          <a:ln>
            <a:noFill/>
          </a:ln>
        </p:spPr>
        <p:txBody>
          <a:bodyPr spcFirstLastPara="1" wrap="square" lIns="91425" tIns="45700" rIns="91425" bIns="45700" anchor="t" anchorCtr="0">
            <a:norm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25754" algn="l">
              <a:lnSpc>
                <a:spcPct val="90000"/>
              </a:lnSpc>
              <a:spcBef>
                <a:spcPts val="400"/>
              </a:spcBef>
              <a:spcAft>
                <a:spcPts val="0"/>
              </a:spcAft>
              <a:buSzPts val="1530"/>
              <a:buChar char="▪"/>
              <a:defRPr sz="1800"/>
            </a:lvl6pPr>
            <a:lvl7pPr marL="3200400" lvl="6" indent="-325754" algn="l">
              <a:lnSpc>
                <a:spcPct val="90000"/>
              </a:lnSpc>
              <a:spcBef>
                <a:spcPts val="400"/>
              </a:spcBef>
              <a:spcAft>
                <a:spcPts val="0"/>
              </a:spcAft>
              <a:buSzPts val="1530"/>
              <a:buChar char="▪"/>
              <a:defRPr sz="1800"/>
            </a:lvl7pPr>
            <a:lvl8pPr marL="3657600" lvl="7" indent="-325754" algn="l">
              <a:lnSpc>
                <a:spcPct val="90000"/>
              </a:lnSpc>
              <a:spcBef>
                <a:spcPts val="400"/>
              </a:spcBef>
              <a:spcAft>
                <a:spcPts val="0"/>
              </a:spcAft>
              <a:buSzPts val="1530"/>
              <a:buChar char="▪"/>
              <a:defRPr sz="1800"/>
            </a:lvl8pPr>
            <a:lvl9pPr marL="4114800" lvl="8" indent="-325754" algn="l">
              <a:lnSpc>
                <a:spcPct val="90000"/>
              </a:lnSpc>
              <a:spcBef>
                <a:spcPts val="400"/>
              </a:spcBef>
              <a:spcAft>
                <a:spcPts val="200"/>
              </a:spcAft>
              <a:buSzPts val="1530"/>
              <a:buChar char="▪"/>
              <a:defRPr sz="1800"/>
            </a:lvl9pPr>
          </a:lstStyle>
          <a:p>
            <a:endParaRPr/>
          </a:p>
        </p:txBody>
      </p:sp>
      <p:sp>
        <p:nvSpPr>
          <p:cNvPr id="43" name="Google Shape;43;p34"/>
          <p:cNvSpPr txBox="1">
            <a:spLocks noGrp="1"/>
          </p:cNvSpPr>
          <p:nvPr>
            <p:ph type="body" idx="2"/>
          </p:nvPr>
        </p:nvSpPr>
        <p:spPr>
          <a:xfrm>
            <a:off x="6364224" y="2194560"/>
            <a:ext cx="4754880" cy="3977640"/>
          </a:xfrm>
          <a:prstGeom prst="rect">
            <a:avLst/>
          </a:prstGeom>
          <a:noFill/>
          <a:ln>
            <a:noFill/>
          </a:ln>
        </p:spPr>
        <p:txBody>
          <a:bodyPr spcFirstLastPara="1" wrap="square" lIns="91425" tIns="45700" rIns="91425" bIns="45700" anchor="t" anchorCtr="0">
            <a:norm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25754" algn="l">
              <a:lnSpc>
                <a:spcPct val="90000"/>
              </a:lnSpc>
              <a:spcBef>
                <a:spcPts val="400"/>
              </a:spcBef>
              <a:spcAft>
                <a:spcPts val="0"/>
              </a:spcAft>
              <a:buSzPts val="1530"/>
              <a:buChar char="▪"/>
              <a:defRPr sz="1800"/>
            </a:lvl6pPr>
            <a:lvl7pPr marL="3200400" lvl="6" indent="-325754" algn="l">
              <a:lnSpc>
                <a:spcPct val="90000"/>
              </a:lnSpc>
              <a:spcBef>
                <a:spcPts val="400"/>
              </a:spcBef>
              <a:spcAft>
                <a:spcPts val="0"/>
              </a:spcAft>
              <a:buSzPts val="1530"/>
              <a:buChar char="▪"/>
              <a:defRPr sz="1800"/>
            </a:lvl7pPr>
            <a:lvl8pPr marL="3657600" lvl="7" indent="-325754" algn="l">
              <a:lnSpc>
                <a:spcPct val="90000"/>
              </a:lnSpc>
              <a:spcBef>
                <a:spcPts val="400"/>
              </a:spcBef>
              <a:spcAft>
                <a:spcPts val="0"/>
              </a:spcAft>
              <a:buSzPts val="1530"/>
              <a:buChar char="▪"/>
              <a:defRPr sz="1800"/>
            </a:lvl8pPr>
            <a:lvl9pPr marL="4114800" lvl="8" indent="-325754" algn="l">
              <a:lnSpc>
                <a:spcPct val="90000"/>
              </a:lnSpc>
              <a:spcBef>
                <a:spcPts val="400"/>
              </a:spcBef>
              <a:spcAft>
                <a:spcPts val="200"/>
              </a:spcAft>
              <a:buSzPts val="1530"/>
              <a:buChar char="▪"/>
              <a:defRPr sz="1800"/>
            </a:lvl9pPr>
          </a:lstStyle>
          <a:p>
            <a:endParaRPr/>
          </a:p>
        </p:txBody>
      </p:sp>
      <p:sp>
        <p:nvSpPr>
          <p:cNvPr id="44" name="Google Shape;44;p34"/>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4"/>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4"/>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7"/>
        <p:cNvGrpSpPr/>
        <p:nvPr/>
      </p:nvGrpSpPr>
      <p:grpSpPr>
        <a:xfrm>
          <a:off x="0" y="0"/>
          <a:ext cx="0" cy="0"/>
          <a:chOff x="0" y="0"/>
          <a:chExt cx="0" cy="0"/>
        </a:xfrm>
      </p:grpSpPr>
      <p:sp>
        <p:nvSpPr>
          <p:cNvPr id="48" name="Google Shape;48;p35"/>
          <p:cNvSpPr/>
          <p:nvPr/>
        </p:nvSpPr>
        <p:spPr>
          <a:xfrm>
            <a:off x="0" y="4917989"/>
            <a:ext cx="12192000" cy="1940010"/>
          </a:xfrm>
          <a:prstGeom prst="rect">
            <a:avLst/>
          </a:prstGeom>
          <a:blipFill rotWithShape="1">
            <a:blip r:embed="rId2">
              <a:alphaModFix amt="80000"/>
            </a:blip>
            <a:tile tx="0" ty="-704850" sx="92000" sy="89000" flip="xy" algn="ctr"/>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Bookman Old Style"/>
              <a:ea typeface="Bookman Old Style"/>
              <a:cs typeface="Bookman Old Style"/>
              <a:sym typeface="Bookman Old Style"/>
            </a:endParaRPr>
          </a:p>
        </p:txBody>
      </p:sp>
      <p:sp>
        <p:nvSpPr>
          <p:cNvPr id="49" name="Google Shape;49;p35"/>
          <p:cNvSpPr txBox="1">
            <a:spLocks noGrp="1"/>
          </p:cNvSpPr>
          <p:nvPr>
            <p:ph type="title"/>
          </p:nvPr>
        </p:nvSpPr>
        <p:spPr>
          <a:xfrm>
            <a:off x="2167128" y="1225296"/>
            <a:ext cx="9281160" cy="352044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SzPts val="7200"/>
              <a:buFont typeface="Century Gothic"/>
              <a:buNone/>
              <a:defRPr sz="7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35"/>
          <p:cNvSpPr txBox="1">
            <a:spLocks noGrp="1"/>
          </p:cNvSpPr>
          <p:nvPr>
            <p:ph type="body" idx="1"/>
          </p:nvPr>
        </p:nvSpPr>
        <p:spPr>
          <a:xfrm>
            <a:off x="2165774" y="5020056"/>
            <a:ext cx="9052560" cy="1066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700"/>
              <a:buNone/>
              <a:defRPr sz="2000" b="1">
                <a:solidFill>
                  <a:srgbClr val="4C3D4C"/>
                </a:solidFill>
              </a:defRPr>
            </a:lvl1pPr>
            <a:lvl2pPr marL="914400" lvl="1" indent="-228600" algn="l">
              <a:lnSpc>
                <a:spcPct val="90000"/>
              </a:lnSpc>
              <a:spcBef>
                <a:spcPts val="400"/>
              </a:spcBef>
              <a:spcAft>
                <a:spcPts val="0"/>
              </a:spcAft>
              <a:buSzPts val="1530"/>
              <a:buNone/>
              <a:defRPr sz="1800">
                <a:solidFill>
                  <a:srgbClr val="888888"/>
                </a:solidFill>
              </a:defRPr>
            </a:lvl2pPr>
            <a:lvl3pPr marL="1371600" lvl="2" indent="-228600" algn="l">
              <a:lnSpc>
                <a:spcPct val="90000"/>
              </a:lnSpc>
              <a:spcBef>
                <a:spcPts val="400"/>
              </a:spcBef>
              <a:spcAft>
                <a:spcPts val="0"/>
              </a:spcAft>
              <a:buSzPts val="1360"/>
              <a:buNone/>
              <a:defRPr sz="1600">
                <a:solidFill>
                  <a:srgbClr val="888888"/>
                </a:solidFill>
              </a:defRPr>
            </a:lvl3pPr>
            <a:lvl4pPr marL="1828800" lvl="3" indent="-228600" algn="l">
              <a:lnSpc>
                <a:spcPct val="90000"/>
              </a:lnSpc>
              <a:spcBef>
                <a:spcPts val="400"/>
              </a:spcBef>
              <a:spcAft>
                <a:spcPts val="0"/>
              </a:spcAft>
              <a:buSzPts val="1190"/>
              <a:buNone/>
              <a:defRPr sz="1400">
                <a:solidFill>
                  <a:srgbClr val="888888"/>
                </a:solidFill>
              </a:defRPr>
            </a:lvl4pPr>
            <a:lvl5pPr marL="2286000" lvl="4" indent="-228600" algn="l">
              <a:lnSpc>
                <a:spcPct val="90000"/>
              </a:lnSpc>
              <a:spcBef>
                <a:spcPts val="400"/>
              </a:spcBef>
              <a:spcAft>
                <a:spcPts val="0"/>
              </a:spcAft>
              <a:buSzPts val="1190"/>
              <a:buNone/>
              <a:defRPr sz="1400">
                <a:solidFill>
                  <a:srgbClr val="888888"/>
                </a:solidFill>
              </a:defRPr>
            </a:lvl5pPr>
            <a:lvl6pPr marL="2743200" lvl="5" indent="-228600" algn="l">
              <a:lnSpc>
                <a:spcPct val="90000"/>
              </a:lnSpc>
              <a:spcBef>
                <a:spcPts val="400"/>
              </a:spcBef>
              <a:spcAft>
                <a:spcPts val="0"/>
              </a:spcAft>
              <a:buSzPts val="1190"/>
              <a:buNone/>
              <a:defRPr sz="1400">
                <a:solidFill>
                  <a:srgbClr val="888888"/>
                </a:solidFill>
              </a:defRPr>
            </a:lvl6pPr>
            <a:lvl7pPr marL="3200400" lvl="6" indent="-228600" algn="l">
              <a:lnSpc>
                <a:spcPct val="90000"/>
              </a:lnSpc>
              <a:spcBef>
                <a:spcPts val="400"/>
              </a:spcBef>
              <a:spcAft>
                <a:spcPts val="0"/>
              </a:spcAft>
              <a:buSzPts val="1190"/>
              <a:buNone/>
              <a:defRPr sz="1400">
                <a:solidFill>
                  <a:srgbClr val="888888"/>
                </a:solidFill>
              </a:defRPr>
            </a:lvl7pPr>
            <a:lvl8pPr marL="3657600" lvl="7" indent="-228600" algn="l">
              <a:lnSpc>
                <a:spcPct val="90000"/>
              </a:lnSpc>
              <a:spcBef>
                <a:spcPts val="400"/>
              </a:spcBef>
              <a:spcAft>
                <a:spcPts val="0"/>
              </a:spcAft>
              <a:buSzPts val="1190"/>
              <a:buNone/>
              <a:defRPr sz="1400">
                <a:solidFill>
                  <a:srgbClr val="888888"/>
                </a:solidFill>
              </a:defRPr>
            </a:lvl8pPr>
            <a:lvl9pPr marL="4114800" lvl="8" indent="-228600" algn="l">
              <a:lnSpc>
                <a:spcPct val="90000"/>
              </a:lnSpc>
              <a:spcBef>
                <a:spcPts val="400"/>
              </a:spcBef>
              <a:spcAft>
                <a:spcPts val="200"/>
              </a:spcAft>
              <a:buSzPts val="1190"/>
              <a:buNone/>
              <a:defRPr sz="1400">
                <a:solidFill>
                  <a:srgbClr val="888888"/>
                </a:solidFill>
              </a:defRPr>
            </a:lvl9pPr>
          </a:lstStyle>
          <a:p>
            <a:endParaRPr/>
          </a:p>
        </p:txBody>
      </p:sp>
      <p:sp>
        <p:nvSpPr>
          <p:cNvPr id="51" name="Google Shape;51;p35"/>
          <p:cNvSpPr txBox="1">
            <a:spLocks noGrp="1"/>
          </p:cNvSpPr>
          <p:nvPr>
            <p:ph type="dt" idx="10"/>
          </p:nvPr>
        </p:nvSpPr>
        <p:spPr>
          <a:xfrm>
            <a:off x="8593667" y="6272784"/>
            <a:ext cx="264430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4C3D4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5"/>
          <p:cNvSpPr txBox="1">
            <a:spLocks noGrp="1"/>
          </p:cNvSpPr>
          <p:nvPr>
            <p:ph type="ftr" idx="11"/>
          </p:nvPr>
        </p:nvSpPr>
        <p:spPr>
          <a:xfrm>
            <a:off x="2182708"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4C3D4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53" name="Google Shape;53;p35"/>
          <p:cNvGrpSpPr/>
          <p:nvPr/>
        </p:nvGrpSpPr>
        <p:grpSpPr>
          <a:xfrm>
            <a:off x="897399" y="2325848"/>
            <a:ext cx="1080904" cy="1080902"/>
            <a:chOff x="9685338" y="4460675"/>
            <a:chExt cx="1080904" cy="1080902"/>
          </a:xfrm>
        </p:grpSpPr>
        <p:sp>
          <p:nvSpPr>
            <p:cNvPr id="54" name="Google Shape;54;p35"/>
            <p:cNvSpPr/>
            <p:nvPr/>
          </p:nvSpPr>
          <p:spPr>
            <a:xfrm>
              <a:off x="9685338" y="4460675"/>
              <a:ext cx="1080904" cy="1080902"/>
            </a:xfrm>
            <a:prstGeom prst="ellipse">
              <a:avLst/>
            </a:prstGeom>
            <a:blipFill rotWithShape="1">
              <a:blip r:embed="rId3">
                <a:alphaModFix/>
              </a:blip>
              <a:tile tx="0" ty="0" sx="85000" sy="85000" flip="none" algn="tl"/>
            </a:blip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2000"/>
                <a:buFont typeface="Bookman Old Style"/>
                <a:buNone/>
              </a:pPr>
              <a:endParaRPr sz="2000" b="1" i="0" u="none" strike="noStrike" cap="none">
                <a:solidFill>
                  <a:srgbClr val="FFFFFF"/>
                </a:solidFill>
                <a:latin typeface="Rockwell"/>
                <a:ea typeface="Rockwell"/>
                <a:cs typeface="Rockwell"/>
                <a:sym typeface="Rockwell"/>
              </a:endParaRPr>
            </a:p>
          </p:txBody>
        </p:sp>
        <p:sp>
          <p:nvSpPr>
            <p:cNvPr id="55" name="Google Shape;55;p35"/>
            <p:cNvSpPr/>
            <p:nvPr/>
          </p:nvSpPr>
          <p:spPr>
            <a:xfrm>
              <a:off x="9793429" y="4568765"/>
              <a:ext cx="864723" cy="864722"/>
            </a:xfrm>
            <a:prstGeom prst="ellipse">
              <a:avLst/>
            </a:prstGeom>
            <a:no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Bookman Old Style"/>
                <a:buNone/>
              </a:pPr>
              <a:endParaRPr sz="1800" b="0" i="0" u="none" strike="noStrike" cap="none">
                <a:solidFill>
                  <a:srgbClr val="FFFFFF"/>
                </a:solidFill>
                <a:latin typeface="Calibri"/>
                <a:ea typeface="Calibri"/>
                <a:cs typeface="Calibri"/>
                <a:sym typeface="Calibri"/>
              </a:endParaRPr>
            </a:p>
          </p:txBody>
        </p:sp>
      </p:grpSp>
      <p:sp>
        <p:nvSpPr>
          <p:cNvPr id="56" name="Google Shape;56;p35"/>
          <p:cNvSpPr txBox="1">
            <a:spLocks noGrp="1"/>
          </p:cNvSpPr>
          <p:nvPr>
            <p:ph type="sldNum" idx="12"/>
          </p:nvPr>
        </p:nvSpPr>
        <p:spPr>
          <a:xfrm>
            <a:off x="843702" y="2506133"/>
            <a:ext cx="1188298" cy="720332"/>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800" b="1">
                <a:solidFill>
                  <a:srgbClr val="FFFFFF"/>
                </a:solidFill>
                <a:latin typeface="Century Gothic"/>
                <a:ea typeface="Century Gothic"/>
                <a:cs typeface="Century Gothic"/>
                <a:sym typeface="Century Gothic"/>
              </a:defRPr>
            </a:lvl1pPr>
            <a:lvl2pPr marL="0" lvl="1" indent="0" algn="ctr">
              <a:spcBef>
                <a:spcPts val="0"/>
              </a:spcBef>
              <a:buNone/>
              <a:defRPr sz="2800" b="1">
                <a:solidFill>
                  <a:srgbClr val="FFFFFF"/>
                </a:solidFill>
                <a:latin typeface="Century Gothic"/>
                <a:ea typeface="Century Gothic"/>
                <a:cs typeface="Century Gothic"/>
                <a:sym typeface="Century Gothic"/>
              </a:defRPr>
            </a:lvl2pPr>
            <a:lvl3pPr marL="0" lvl="2" indent="0" algn="ctr">
              <a:spcBef>
                <a:spcPts val="0"/>
              </a:spcBef>
              <a:buNone/>
              <a:defRPr sz="2800" b="1">
                <a:solidFill>
                  <a:srgbClr val="FFFFFF"/>
                </a:solidFill>
                <a:latin typeface="Century Gothic"/>
                <a:ea typeface="Century Gothic"/>
                <a:cs typeface="Century Gothic"/>
                <a:sym typeface="Century Gothic"/>
              </a:defRPr>
            </a:lvl3pPr>
            <a:lvl4pPr marL="0" lvl="3" indent="0" algn="ctr">
              <a:spcBef>
                <a:spcPts val="0"/>
              </a:spcBef>
              <a:buNone/>
              <a:defRPr sz="2800" b="1">
                <a:solidFill>
                  <a:srgbClr val="FFFFFF"/>
                </a:solidFill>
                <a:latin typeface="Century Gothic"/>
                <a:ea typeface="Century Gothic"/>
                <a:cs typeface="Century Gothic"/>
                <a:sym typeface="Century Gothic"/>
              </a:defRPr>
            </a:lvl4pPr>
            <a:lvl5pPr marL="0" lvl="4" indent="0" algn="ctr">
              <a:spcBef>
                <a:spcPts val="0"/>
              </a:spcBef>
              <a:buNone/>
              <a:defRPr sz="2800" b="1">
                <a:solidFill>
                  <a:srgbClr val="FFFFFF"/>
                </a:solidFill>
                <a:latin typeface="Century Gothic"/>
                <a:ea typeface="Century Gothic"/>
                <a:cs typeface="Century Gothic"/>
                <a:sym typeface="Century Gothic"/>
              </a:defRPr>
            </a:lvl5pPr>
            <a:lvl6pPr marL="0" lvl="5" indent="0" algn="ctr">
              <a:spcBef>
                <a:spcPts val="0"/>
              </a:spcBef>
              <a:buNone/>
              <a:defRPr sz="2800" b="1">
                <a:solidFill>
                  <a:srgbClr val="FFFFFF"/>
                </a:solidFill>
                <a:latin typeface="Century Gothic"/>
                <a:ea typeface="Century Gothic"/>
                <a:cs typeface="Century Gothic"/>
                <a:sym typeface="Century Gothic"/>
              </a:defRPr>
            </a:lvl6pPr>
            <a:lvl7pPr marL="0" lvl="6" indent="0" algn="ctr">
              <a:spcBef>
                <a:spcPts val="0"/>
              </a:spcBef>
              <a:buNone/>
              <a:defRPr sz="2800" b="1">
                <a:solidFill>
                  <a:srgbClr val="FFFFFF"/>
                </a:solidFill>
                <a:latin typeface="Century Gothic"/>
                <a:ea typeface="Century Gothic"/>
                <a:cs typeface="Century Gothic"/>
                <a:sym typeface="Century Gothic"/>
              </a:defRPr>
            </a:lvl7pPr>
            <a:lvl8pPr marL="0" lvl="7" indent="0" algn="ctr">
              <a:spcBef>
                <a:spcPts val="0"/>
              </a:spcBef>
              <a:buNone/>
              <a:defRPr sz="2800" b="1">
                <a:solidFill>
                  <a:srgbClr val="FFFFFF"/>
                </a:solidFill>
                <a:latin typeface="Century Gothic"/>
                <a:ea typeface="Century Gothic"/>
                <a:cs typeface="Century Gothic"/>
                <a:sym typeface="Century Gothic"/>
              </a:defRPr>
            </a:lvl8pPr>
            <a:lvl9pPr marL="0" lvl="8" indent="0" algn="ctr">
              <a:spcBef>
                <a:spcPts val="0"/>
              </a:spcBef>
              <a:buNone/>
              <a:defRPr sz="2800" b="1">
                <a:solidFill>
                  <a:srgbClr val="FFFFF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36"/>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6"/>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6"/>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1"/>
        <p:cNvGrpSpPr/>
        <p:nvPr/>
      </p:nvGrpSpPr>
      <p:grpSpPr>
        <a:xfrm>
          <a:off x="0" y="0"/>
          <a:ext cx="0" cy="0"/>
          <a:chOff x="0" y="0"/>
          <a:chExt cx="0" cy="0"/>
        </a:xfrm>
      </p:grpSpPr>
      <p:sp>
        <p:nvSpPr>
          <p:cNvPr id="62" name="Google Shape;62;p37"/>
          <p:cNvSpPr/>
          <p:nvPr/>
        </p:nvSpPr>
        <p:spPr>
          <a:xfrm>
            <a:off x="8303740" y="0"/>
            <a:ext cx="3888259" cy="6857999"/>
          </a:xfrm>
          <a:prstGeom prst="rect">
            <a:avLst/>
          </a:prstGeom>
          <a:blipFill rotWithShape="1">
            <a:blip r:embed="rId2">
              <a:alphaModFix amt="60000"/>
            </a:blip>
            <a:tile tx="0" ty="-704850" sx="92000" sy="89000" flip="xy" algn="ctr"/>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Bookman Old Style"/>
              <a:ea typeface="Bookman Old Style"/>
              <a:cs typeface="Bookman Old Style"/>
              <a:sym typeface="Bookman Old Style"/>
            </a:endParaRPr>
          </a:p>
        </p:txBody>
      </p:sp>
      <p:sp>
        <p:nvSpPr>
          <p:cNvPr id="63" name="Google Shape;63;p37"/>
          <p:cNvSpPr txBox="1">
            <a:spLocks noGrp="1"/>
          </p:cNvSpPr>
          <p:nvPr>
            <p:ph type="title"/>
          </p:nvPr>
        </p:nvSpPr>
        <p:spPr>
          <a:xfrm>
            <a:off x="8549640" y="685800"/>
            <a:ext cx="3200400" cy="17373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3200"/>
              <a:buFont typeface="Century Gothic"/>
              <a:buNone/>
              <a:defRPr sz="3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7"/>
          <p:cNvSpPr txBox="1">
            <a:spLocks noGrp="1"/>
          </p:cNvSpPr>
          <p:nvPr>
            <p:ph type="body" idx="1"/>
          </p:nvPr>
        </p:nvSpPr>
        <p:spPr>
          <a:xfrm>
            <a:off x="838200" y="685800"/>
            <a:ext cx="6711696" cy="5020056"/>
          </a:xfrm>
          <a:prstGeom prst="rect">
            <a:avLst/>
          </a:prstGeom>
          <a:noFill/>
          <a:ln>
            <a:noFill/>
          </a:ln>
        </p:spPr>
        <p:txBody>
          <a:bodyPr spcFirstLastPara="1" wrap="square" lIns="91425" tIns="45700" rIns="91425" bIns="45700" anchor="t" anchorCtr="0">
            <a:norm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36550" algn="l">
              <a:lnSpc>
                <a:spcPct val="90000"/>
              </a:lnSpc>
              <a:spcBef>
                <a:spcPts val="400"/>
              </a:spcBef>
              <a:spcAft>
                <a:spcPts val="0"/>
              </a:spcAft>
              <a:buSzPts val="1700"/>
              <a:buChar char="▪"/>
              <a:defRPr sz="2000"/>
            </a:lvl6pPr>
            <a:lvl7pPr marL="3200400" lvl="6" indent="-336550" algn="l">
              <a:lnSpc>
                <a:spcPct val="90000"/>
              </a:lnSpc>
              <a:spcBef>
                <a:spcPts val="400"/>
              </a:spcBef>
              <a:spcAft>
                <a:spcPts val="0"/>
              </a:spcAft>
              <a:buSzPts val="1700"/>
              <a:buChar char="▪"/>
              <a:defRPr sz="2000"/>
            </a:lvl7pPr>
            <a:lvl8pPr marL="3657600" lvl="7" indent="-336550" algn="l">
              <a:lnSpc>
                <a:spcPct val="90000"/>
              </a:lnSpc>
              <a:spcBef>
                <a:spcPts val="400"/>
              </a:spcBef>
              <a:spcAft>
                <a:spcPts val="0"/>
              </a:spcAft>
              <a:buSzPts val="1700"/>
              <a:buChar char="▪"/>
              <a:defRPr sz="2000"/>
            </a:lvl8pPr>
            <a:lvl9pPr marL="4114800" lvl="8" indent="-336550" algn="l">
              <a:lnSpc>
                <a:spcPct val="90000"/>
              </a:lnSpc>
              <a:spcBef>
                <a:spcPts val="400"/>
              </a:spcBef>
              <a:spcAft>
                <a:spcPts val="200"/>
              </a:spcAft>
              <a:buSzPts val="1700"/>
              <a:buChar char="▪"/>
              <a:defRPr sz="2000"/>
            </a:lvl9pPr>
          </a:lstStyle>
          <a:p>
            <a:endParaRPr/>
          </a:p>
        </p:txBody>
      </p:sp>
      <p:sp>
        <p:nvSpPr>
          <p:cNvPr id="65" name="Google Shape;65;p37"/>
          <p:cNvSpPr txBox="1">
            <a:spLocks noGrp="1"/>
          </p:cNvSpPr>
          <p:nvPr>
            <p:ph type="body" idx="2"/>
          </p:nvPr>
        </p:nvSpPr>
        <p:spPr>
          <a:xfrm>
            <a:off x="8549640" y="2423160"/>
            <a:ext cx="3200400" cy="329184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90"/>
              <a:buNone/>
              <a:defRPr sz="1400">
                <a:solidFill>
                  <a:srgbClr val="4C3D4C"/>
                </a:solidFill>
              </a:defRPr>
            </a:lvl1pPr>
            <a:lvl2pPr marL="914400" lvl="1" indent="-228600" algn="l">
              <a:lnSpc>
                <a:spcPct val="90000"/>
              </a:lnSpc>
              <a:spcBef>
                <a:spcPts val="400"/>
              </a:spcBef>
              <a:spcAft>
                <a:spcPts val="0"/>
              </a:spcAft>
              <a:buSzPts val="1020"/>
              <a:buNone/>
              <a:defRPr sz="1200"/>
            </a:lvl2pPr>
            <a:lvl3pPr marL="1371600" lvl="2" indent="-228600" algn="l">
              <a:lnSpc>
                <a:spcPct val="90000"/>
              </a:lnSpc>
              <a:spcBef>
                <a:spcPts val="400"/>
              </a:spcBef>
              <a:spcAft>
                <a:spcPts val="0"/>
              </a:spcAft>
              <a:buSzPts val="850"/>
              <a:buNone/>
              <a:defRPr sz="1000"/>
            </a:lvl3pPr>
            <a:lvl4pPr marL="1828800" lvl="3" indent="-228600" algn="l">
              <a:lnSpc>
                <a:spcPct val="90000"/>
              </a:lnSpc>
              <a:spcBef>
                <a:spcPts val="400"/>
              </a:spcBef>
              <a:spcAft>
                <a:spcPts val="0"/>
              </a:spcAft>
              <a:buSzPts val="765"/>
              <a:buNone/>
              <a:defRPr sz="900"/>
            </a:lvl4pPr>
            <a:lvl5pPr marL="2286000" lvl="4" indent="-228600" algn="l">
              <a:lnSpc>
                <a:spcPct val="90000"/>
              </a:lnSpc>
              <a:spcBef>
                <a:spcPts val="400"/>
              </a:spcBef>
              <a:spcAft>
                <a:spcPts val="0"/>
              </a:spcAft>
              <a:buSzPts val="765"/>
              <a:buNone/>
              <a:defRPr sz="900"/>
            </a:lvl5pPr>
            <a:lvl6pPr marL="2743200" lvl="5" indent="-228600" algn="l">
              <a:lnSpc>
                <a:spcPct val="90000"/>
              </a:lnSpc>
              <a:spcBef>
                <a:spcPts val="400"/>
              </a:spcBef>
              <a:spcAft>
                <a:spcPts val="0"/>
              </a:spcAft>
              <a:buSzPts val="765"/>
              <a:buNone/>
              <a:defRPr sz="900"/>
            </a:lvl6pPr>
            <a:lvl7pPr marL="3200400" lvl="6" indent="-228600" algn="l">
              <a:lnSpc>
                <a:spcPct val="90000"/>
              </a:lnSpc>
              <a:spcBef>
                <a:spcPts val="400"/>
              </a:spcBef>
              <a:spcAft>
                <a:spcPts val="0"/>
              </a:spcAft>
              <a:buSzPts val="765"/>
              <a:buNone/>
              <a:defRPr sz="900"/>
            </a:lvl7pPr>
            <a:lvl8pPr marL="3657600" lvl="7" indent="-228600" algn="l">
              <a:lnSpc>
                <a:spcPct val="90000"/>
              </a:lnSpc>
              <a:spcBef>
                <a:spcPts val="400"/>
              </a:spcBef>
              <a:spcAft>
                <a:spcPts val="0"/>
              </a:spcAft>
              <a:buSzPts val="765"/>
              <a:buNone/>
              <a:defRPr sz="900"/>
            </a:lvl8pPr>
            <a:lvl9pPr marL="4114800" lvl="8" indent="-228600" algn="l">
              <a:lnSpc>
                <a:spcPct val="90000"/>
              </a:lnSpc>
              <a:spcBef>
                <a:spcPts val="400"/>
              </a:spcBef>
              <a:spcAft>
                <a:spcPts val="200"/>
              </a:spcAft>
              <a:buSzPts val="765"/>
              <a:buNone/>
              <a:defRPr sz="900"/>
            </a:lvl9pPr>
          </a:lstStyle>
          <a:p>
            <a:endParaRPr/>
          </a:p>
        </p:txBody>
      </p:sp>
      <p:sp>
        <p:nvSpPr>
          <p:cNvPr id="66" name="Google Shape;66;p37"/>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7"/>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68" name="Google Shape;68;p37"/>
          <p:cNvGrpSpPr/>
          <p:nvPr/>
        </p:nvGrpSpPr>
        <p:grpSpPr>
          <a:xfrm>
            <a:off x="11401725" y="6229681"/>
            <a:ext cx="457200" cy="457200"/>
            <a:chOff x="11361456" y="6195813"/>
            <a:chExt cx="548640" cy="548640"/>
          </a:xfrm>
        </p:grpSpPr>
        <p:sp>
          <p:nvSpPr>
            <p:cNvPr id="69" name="Google Shape;69;p37"/>
            <p:cNvSpPr/>
            <p:nvPr/>
          </p:nvSpPr>
          <p:spPr>
            <a:xfrm>
              <a:off x="11361456" y="6195813"/>
              <a:ext cx="548640" cy="548640"/>
            </a:xfrm>
            <a:prstGeom prst="ellipse">
              <a:avLst/>
            </a:prstGeom>
            <a:blipFill rotWithShape="1">
              <a:blip r:embed="rId3">
                <a:alphaModFix/>
              </a:blip>
              <a:tile tx="50800" ty="0" sx="85000" sy="85000" flip="none" algn="tl"/>
            </a:blip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2000"/>
                <a:buFont typeface="Bookman Old Style"/>
                <a:buNone/>
              </a:pPr>
              <a:endParaRPr sz="2000" b="1" i="0" u="none" strike="noStrike" cap="none">
                <a:solidFill>
                  <a:srgbClr val="FFFFFF"/>
                </a:solidFill>
                <a:latin typeface="Rockwell"/>
                <a:ea typeface="Rockwell"/>
                <a:cs typeface="Rockwell"/>
                <a:sym typeface="Rockwell"/>
              </a:endParaRPr>
            </a:p>
          </p:txBody>
        </p:sp>
        <p:sp>
          <p:nvSpPr>
            <p:cNvPr id="70" name="Google Shape;70;p37"/>
            <p:cNvSpPr/>
            <p:nvPr/>
          </p:nvSpPr>
          <p:spPr>
            <a:xfrm>
              <a:off x="11396488" y="6230844"/>
              <a:ext cx="478576" cy="478578"/>
            </a:xfrm>
            <a:prstGeom prst="ellipse">
              <a:avLst/>
            </a:prstGeom>
            <a:noFill/>
            <a:ln w="127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Bookman Old Style"/>
                <a:buNone/>
              </a:pPr>
              <a:endParaRPr sz="1800" b="0" i="0" u="none" strike="noStrike" cap="none">
                <a:solidFill>
                  <a:srgbClr val="FFFFFF"/>
                </a:solidFill>
                <a:latin typeface="Calibri"/>
                <a:ea typeface="Calibri"/>
                <a:cs typeface="Calibri"/>
                <a:sym typeface="Calibri"/>
              </a:endParaRPr>
            </a:p>
          </p:txBody>
        </p:sp>
      </p:grpSp>
      <p:sp>
        <p:nvSpPr>
          <p:cNvPr id="71" name="Google Shape;71;p37"/>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8"/>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rmAutofit/>
          </a:bodyPr>
          <a:lstStyle>
            <a:lvl1pPr marL="457200" lvl="0" indent="-325755" algn="l">
              <a:lnSpc>
                <a:spcPct val="90000"/>
              </a:lnSpc>
              <a:spcBef>
                <a:spcPts val="1200"/>
              </a:spcBef>
              <a:spcAft>
                <a:spcPts val="0"/>
              </a:spcAft>
              <a:buSzPts val="1530"/>
              <a:buChar char="▪"/>
              <a:defRPr/>
            </a:lvl1pPr>
            <a:lvl2pPr marL="914400" lvl="1" indent="-325755" algn="l">
              <a:lnSpc>
                <a:spcPct val="90000"/>
              </a:lnSpc>
              <a:spcBef>
                <a:spcPts val="400"/>
              </a:spcBef>
              <a:spcAft>
                <a:spcPts val="0"/>
              </a:spcAft>
              <a:buSzPts val="1530"/>
              <a:buChar char="▪"/>
              <a:defRPr/>
            </a:lvl2pPr>
            <a:lvl3pPr marL="1371600" lvl="2" indent="-325755" algn="l">
              <a:lnSpc>
                <a:spcPct val="90000"/>
              </a:lnSpc>
              <a:spcBef>
                <a:spcPts val="400"/>
              </a:spcBef>
              <a:spcAft>
                <a:spcPts val="0"/>
              </a:spcAft>
              <a:buSzPts val="1530"/>
              <a:buChar char="▪"/>
              <a:defRPr/>
            </a:lvl3pPr>
            <a:lvl4pPr marL="1828800" lvl="3" indent="-325755" algn="l">
              <a:lnSpc>
                <a:spcPct val="90000"/>
              </a:lnSpc>
              <a:spcBef>
                <a:spcPts val="400"/>
              </a:spcBef>
              <a:spcAft>
                <a:spcPts val="0"/>
              </a:spcAft>
              <a:buSzPts val="1530"/>
              <a:buChar char="▪"/>
              <a:defRPr/>
            </a:lvl4pPr>
            <a:lvl5pPr marL="2286000" lvl="4" indent="-325754" algn="l">
              <a:lnSpc>
                <a:spcPct val="90000"/>
              </a:lnSpc>
              <a:spcBef>
                <a:spcPts val="400"/>
              </a:spcBef>
              <a:spcAft>
                <a:spcPts val="0"/>
              </a:spcAft>
              <a:buSzPts val="1530"/>
              <a:buChar char="▪"/>
              <a:defRPr/>
            </a:lvl5pPr>
            <a:lvl6pPr marL="2743200" lvl="5" indent="-325754" algn="l">
              <a:lnSpc>
                <a:spcPct val="90000"/>
              </a:lnSpc>
              <a:spcBef>
                <a:spcPts val="400"/>
              </a:spcBef>
              <a:spcAft>
                <a:spcPts val="0"/>
              </a:spcAft>
              <a:buSzPts val="1530"/>
              <a:buChar char="▪"/>
              <a:defRPr/>
            </a:lvl6pPr>
            <a:lvl7pPr marL="3200400" lvl="6" indent="-325754" algn="l">
              <a:lnSpc>
                <a:spcPct val="90000"/>
              </a:lnSpc>
              <a:spcBef>
                <a:spcPts val="400"/>
              </a:spcBef>
              <a:spcAft>
                <a:spcPts val="0"/>
              </a:spcAft>
              <a:buSzPts val="1530"/>
              <a:buChar char="▪"/>
              <a:defRPr/>
            </a:lvl7pPr>
            <a:lvl8pPr marL="3657600" lvl="7" indent="-325754" algn="l">
              <a:lnSpc>
                <a:spcPct val="90000"/>
              </a:lnSpc>
              <a:spcBef>
                <a:spcPts val="400"/>
              </a:spcBef>
              <a:spcAft>
                <a:spcPts val="0"/>
              </a:spcAft>
              <a:buSzPts val="1530"/>
              <a:buChar char="▪"/>
              <a:defRPr/>
            </a:lvl8pPr>
            <a:lvl9pPr marL="4114800" lvl="8" indent="-325754" algn="l">
              <a:lnSpc>
                <a:spcPct val="90000"/>
              </a:lnSpc>
              <a:spcBef>
                <a:spcPts val="400"/>
              </a:spcBef>
              <a:spcAft>
                <a:spcPts val="200"/>
              </a:spcAft>
              <a:buSzPts val="1530"/>
              <a:buChar char="▪"/>
              <a:defRPr/>
            </a:lvl9pPr>
          </a:lstStyle>
          <a:p>
            <a:endParaRPr/>
          </a:p>
        </p:txBody>
      </p:sp>
      <p:sp>
        <p:nvSpPr>
          <p:cNvPr id="75" name="Google Shape;75;p38"/>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8"/>
        <p:cNvGrpSpPr/>
        <p:nvPr/>
      </p:nvGrpSpPr>
      <p:grpSpPr>
        <a:xfrm>
          <a:off x="0" y="0"/>
          <a:ext cx="0" cy="0"/>
          <a:chOff x="0" y="0"/>
          <a:chExt cx="0" cy="0"/>
        </a:xfrm>
      </p:grpSpPr>
      <p:sp>
        <p:nvSpPr>
          <p:cNvPr id="79" name="Google Shape;79;p39"/>
          <p:cNvSpPr txBox="1">
            <a:spLocks noGrp="1"/>
          </p:cNvSpPr>
          <p:nvPr>
            <p:ph type="body" idx="1"/>
          </p:nvPr>
        </p:nvSpPr>
        <p:spPr>
          <a:xfrm>
            <a:off x="1066800" y="2048256"/>
            <a:ext cx="4754880" cy="64008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1700"/>
              <a:buNone/>
              <a:defRPr sz="2000" b="1">
                <a:solidFill>
                  <a:srgbClr val="725C72"/>
                </a:solidFill>
              </a:defRPr>
            </a:lvl1pPr>
            <a:lvl2pPr marL="914400" lvl="1" indent="-228600" algn="l">
              <a:lnSpc>
                <a:spcPct val="90000"/>
              </a:lnSpc>
              <a:spcBef>
                <a:spcPts val="400"/>
              </a:spcBef>
              <a:spcAft>
                <a:spcPts val="0"/>
              </a:spcAft>
              <a:buSzPts val="1700"/>
              <a:buNone/>
              <a:defRPr sz="2000" b="1"/>
            </a:lvl2pPr>
            <a:lvl3pPr marL="1371600" lvl="2" indent="-228600" algn="l">
              <a:lnSpc>
                <a:spcPct val="90000"/>
              </a:lnSpc>
              <a:spcBef>
                <a:spcPts val="400"/>
              </a:spcBef>
              <a:spcAft>
                <a:spcPts val="0"/>
              </a:spcAft>
              <a:buSzPts val="1530"/>
              <a:buNone/>
              <a:defRPr sz="1800" b="1"/>
            </a:lvl3pPr>
            <a:lvl4pPr marL="1828800" lvl="3" indent="-228600" algn="l">
              <a:lnSpc>
                <a:spcPct val="90000"/>
              </a:lnSpc>
              <a:spcBef>
                <a:spcPts val="400"/>
              </a:spcBef>
              <a:spcAft>
                <a:spcPts val="0"/>
              </a:spcAft>
              <a:buSzPts val="1360"/>
              <a:buNone/>
              <a:defRPr sz="1600" b="1"/>
            </a:lvl4pPr>
            <a:lvl5pPr marL="2286000" lvl="4" indent="-228600" algn="l">
              <a:lnSpc>
                <a:spcPct val="90000"/>
              </a:lnSpc>
              <a:spcBef>
                <a:spcPts val="400"/>
              </a:spcBef>
              <a:spcAft>
                <a:spcPts val="0"/>
              </a:spcAft>
              <a:buSzPts val="1360"/>
              <a:buNone/>
              <a:defRPr sz="1600" b="1"/>
            </a:lvl5pPr>
            <a:lvl6pPr marL="2743200" lvl="5" indent="-228600" algn="l">
              <a:lnSpc>
                <a:spcPct val="90000"/>
              </a:lnSpc>
              <a:spcBef>
                <a:spcPts val="400"/>
              </a:spcBef>
              <a:spcAft>
                <a:spcPts val="0"/>
              </a:spcAft>
              <a:buSzPts val="1360"/>
              <a:buNone/>
              <a:defRPr sz="1600" b="1"/>
            </a:lvl6pPr>
            <a:lvl7pPr marL="3200400" lvl="6" indent="-228600" algn="l">
              <a:lnSpc>
                <a:spcPct val="90000"/>
              </a:lnSpc>
              <a:spcBef>
                <a:spcPts val="400"/>
              </a:spcBef>
              <a:spcAft>
                <a:spcPts val="0"/>
              </a:spcAft>
              <a:buSzPts val="1360"/>
              <a:buNone/>
              <a:defRPr sz="1600" b="1"/>
            </a:lvl7pPr>
            <a:lvl8pPr marL="3657600" lvl="7" indent="-228600" algn="l">
              <a:lnSpc>
                <a:spcPct val="90000"/>
              </a:lnSpc>
              <a:spcBef>
                <a:spcPts val="400"/>
              </a:spcBef>
              <a:spcAft>
                <a:spcPts val="0"/>
              </a:spcAft>
              <a:buSzPts val="1360"/>
              <a:buNone/>
              <a:defRPr sz="1600" b="1"/>
            </a:lvl8pPr>
            <a:lvl9pPr marL="4114800" lvl="8" indent="-228600" algn="l">
              <a:lnSpc>
                <a:spcPct val="90000"/>
              </a:lnSpc>
              <a:spcBef>
                <a:spcPts val="400"/>
              </a:spcBef>
              <a:spcAft>
                <a:spcPts val="200"/>
              </a:spcAft>
              <a:buSzPts val="1360"/>
              <a:buNone/>
              <a:defRPr sz="1600" b="1"/>
            </a:lvl9pPr>
          </a:lstStyle>
          <a:p>
            <a:endParaRPr/>
          </a:p>
        </p:txBody>
      </p:sp>
      <p:sp>
        <p:nvSpPr>
          <p:cNvPr id="80" name="Google Shape;80;p39"/>
          <p:cNvSpPr txBox="1">
            <a:spLocks noGrp="1"/>
          </p:cNvSpPr>
          <p:nvPr>
            <p:ph type="body" idx="2"/>
          </p:nvPr>
        </p:nvSpPr>
        <p:spPr>
          <a:xfrm>
            <a:off x="1069848" y="2743200"/>
            <a:ext cx="4754880" cy="3291840"/>
          </a:xfrm>
          <a:prstGeom prst="rect">
            <a:avLst/>
          </a:prstGeom>
          <a:noFill/>
          <a:ln>
            <a:noFill/>
          </a:ln>
        </p:spPr>
        <p:txBody>
          <a:bodyPr spcFirstLastPara="1" wrap="square" lIns="91425" tIns="45700" rIns="91425" bIns="45700" anchor="t" anchorCtr="0">
            <a:norm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81" name="Google Shape;81;p39"/>
          <p:cNvSpPr txBox="1">
            <a:spLocks noGrp="1"/>
          </p:cNvSpPr>
          <p:nvPr>
            <p:ph type="body" idx="3"/>
          </p:nvPr>
        </p:nvSpPr>
        <p:spPr>
          <a:xfrm>
            <a:off x="6364224" y="2048256"/>
            <a:ext cx="4754880" cy="64008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1700"/>
              <a:buNone/>
              <a:defRPr sz="2000" b="1">
                <a:solidFill>
                  <a:srgbClr val="725C72"/>
                </a:solidFill>
              </a:defRPr>
            </a:lvl1pPr>
            <a:lvl2pPr marL="914400" lvl="1" indent="-228600" algn="l">
              <a:lnSpc>
                <a:spcPct val="90000"/>
              </a:lnSpc>
              <a:spcBef>
                <a:spcPts val="400"/>
              </a:spcBef>
              <a:spcAft>
                <a:spcPts val="0"/>
              </a:spcAft>
              <a:buSzPts val="1700"/>
              <a:buNone/>
              <a:defRPr sz="2000" b="1"/>
            </a:lvl2pPr>
            <a:lvl3pPr marL="1371600" lvl="2" indent="-228600" algn="l">
              <a:lnSpc>
                <a:spcPct val="90000"/>
              </a:lnSpc>
              <a:spcBef>
                <a:spcPts val="400"/>
              </a:spcBef>
              <a:spcAft>
                <a:spcPts val="0"/>
              </a:spcAft>
              <a:buSzPts val="1530"/>
              <a:buNone/>
              <a:defRPr sz="1800" b="1"/>
            </a:lvl3pPr>
            <a:lvl4pPr marL="1828800" lvl="3" indent="-228600" algn="l">
              <a:lnSpc>
                <a:spcPct val="90000"/>
              </a:lnSpc>
              <a:spcBef>
                <a:spcPts val="400"/>
              </a:spcBef>
              <a:spcAft>
                <a:spcPts val="0"/>
              </a:spcAft>
              <a:buSzPts val="1360"/>
              <a:buNone/>
              <a:defRPr sz="1600" b="1"/>
            </a:lvl4pPr>
            <a:lvl5pPr marL="2286000" lvl="4" indent="-228600" algn="l">
              <a:lnSpc>
                <a:spcPct val="90000"/>
              </a:lnSpc>
              <a:spcBef>
                <a:spcPts val="400"/>
              </a:spcBef>
              <a:spcAft>
                <a:spcPts val="0"/>
              </a:spcAft>
              <a:buSzPts val="1360"/>
              <a:buNone/>
              <a:defRPr sz="1600" b="1"/>
            </a:lvl5pPr>
            <a:lvl6pPr marL="2743200" lvl="5" indent="-228600" algn="l">
              <a:lnSpc>
                <a:spcPct val="90000"/>
              </a:lnSpc>
              <a:spcBef>
                <a:spcPts val="400"/>
              </a:spcBef>
              <a:spcAft>
                <a:spcPts val="0"/>
              </a:spcAft>
              <a:buSzPts val="1360"/>
              <a:buNone/>
              <a:defRPr sz="1600" b="1"/>
            </a:lvl6pPr>
            <a:lvl7pPr marL="3200400" lvl="6" indent="-228600" algn="l">
              <a:lnSpc>
                <a:spcPct val="90000"/>
              </a:lnSpc>
              <a:spcBef>
                <a:spcPts val="400"/>
              </a:spcBef>
              <a:spcAft>
                <a:spcPts val="0"/>
              </a:spcAft>
              <a:buSzPts val="1360"/>
              <a:buNone/>
              <a:defRPr sz="1600" b="1"/>
            </a:lvl7pPr>
            <a:lvl8pPr marL="3657600" lvl="7" indent="-228600" algn="l">
              <a:lnSpc>
                <a:spcPct val="90000"/>
              </a:lnSpc>
              <a:spcBef>
                <a:spcPts val="400"/>
              </a:spcBef>
              <a:spcAft>
                <a:spcPts val="0"/>
              </a:spcAft>
              <a:buSzPts val="1360"/>
              <a:buNone/>
              <a:defRPr sz="1600" b="1"/>
            </a:lvl8pPr>
            <a:lvl9pPr marL="4114800" lvl="8" indent="-228600" algn="l">
              <a:lnSpc>
                <a:spcPct val="90000"/>
              </a:lnSpc>
              <a:spcBef>
                <a:spcPts val="400"/>
              </a:spcBef>
              <a:spcAft>
                <a:spcPts val="200"/>
              </a:spcAft>
              <a:buSzPts val="1360"/>
              <a:buNone/>
              <a:defRPr sz="1600" b="1"/>
            </a:lvl9pPr>
          </a:lstStyle>
          <a:p>
            <a:endParaRPr/>
          </a:p>
        </p:txBody>
      </p:sp>
      <p:sp>
        <p:nvSpPr>
          <p:cNvPr id="82" name="Google Shape;82;p39"/>
          <p:cNvSpPr txBox="1">
            <a:spLocks noGrp="1"/>
          </p:cNvSpPr>
          <p:nvPr>
            <p:ph type="body" idx="4"/>
          </p:nvPr>
        </p:nvSpPr>
        <p:spPr>
          <a:xfrm>
            <a:off x="6364224" y="2743200"/>
            <a:ext cx="4754880" cy="3291840"/>
          </a:xfrm>
          <a:prstGeom prst="rect">
            <a:avLst/>
          </a:prstGeom>
          <a:noFill/>
          <a:ln>
            <a:noFill/>
          </a:ln>
        </p:spPr>
        <p:txBody>
          <a:bodyPr spcFirstLastPara="1" wrap="square" lIns="91425" tIns="45700" rIns="91425" bIns="45700" anchor="t" anchorCtr="0">
            <a:norm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83" name="Google Shape;83;p39"/>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9"/>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9"/>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86" name="Google Shape;86;p39"/>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7"/>
        <p:cNvGrpSpPr/>
        <p:nvPr/>
      </p:nvGrpSpPr>
      <p:grpSpPr>
        <a:xfrm>
          <a:off x="0" y="0"/>
          <a:ext cx="0" cy="0"/>
          <a:chOff x="0" y="0"/>
          <a:chExt cx="0" cy="0"/>
        </a:xfrm>
      </p:grpSpPr>
      <p:sp>
        <p:nvSpPr>
          <p:cNvPr id="88" name="Google Shape;88;p40"/>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0"/>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0"/>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91" name="Google Shape;91;p40"/>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SzPts val="4800"/>
              <a:buFont typeface="Century Gothic"/>
              <a:buNone/>
              <a:defRPr sz="4800" b="1" i="0" u="none" strike="noStrike" cap="none">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1"/>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rmAutofit/>
          </a:bodyPr>
          <a:lstStyle>
            <a:lvl1pPr marL="457200" marR="0" lvl="0" indent="-336550" algn="l" rtl="0">
              <a:lnSpc>
                <a:spcPct val="90000"/>
              </a:lnSpc>
              <a:spcBef>
                <a:spcPts val="1200"/>
              </a:spcBef>
              <a:spcAft>
                <a:spcPts val="0"/>
              </a:spcAft>
              <a:buClr>
                <a:schemeClr val="accent2"/>
              </a:buClr>
              <a:buSzPts val="1700"/>
              <a:buFont typeface="Noto Sans Symbols"/>
              <a:buChar char="▪"/>
              <a:defRPr sz="2000" b="0" i="0" u="none" strike="noStrike" cap="none">
                <a:solidFill>
                  <a:schemeClr val="dk1"/>
                </a:solidFill>
                <a:latin typeface="Bookman Old Style"/>
                <a:ea typeface="Bookman Old Style"/>
                <a:cs typeface="Bookman Old Style"/>
                <a:sym typeface="Bookman Old Style"/>
              </a:defRPr>
            </a:lvl1pPr>
            <a:lvl2pPr marL="914400" marR="0" lvl="1" indent="-325755" algn="l" rtl="0">
              <a:lnSpc>
                <a:spcPct val="90000"/>
              </a:lnSpc>
              <a:spcBef>
                <a:spcPts val="400"/>
              </a:spcBef>
              <a:spcAft>
                <a:spcPts val="0"/>
              </a:spcAft>
              <a:buClr>
                <a:schemeClr val="accent2"/>
              </a:buClr>
              <a:buSzPts val="1530"/>
              <a:buFont typeface="Noto Sans Symbols"/>
              <a:buChar char="▪"/>
              <a:defRPr sz="1800" b="0" i="0" u="none" strike="noStrike" cap="none">
                <a:solidFill>
                  <a:schemeClr val="dk1"/>
                </a:solidFill>
                <a:latin typeface="Bookman Old Style"/>
                <a:ea typeface="Bookman Old Style"/>
                <a:cs typeface="Bookman Old Style"/>
                <a:sym typeface="Bookman Old Style"/>
              </a:defRPr>
            </a:lvl2pPr>
            <a:lvl3pPr marL="1371600" marR="0" lvl="2" indent="-314960" algn="l" rtl="0">
              <a:lnSpc>
                <a:spcPct val="90000"/>
              </a:lnSpc>
              <a:spcBef>
                <a:spcPts val="400"/>
              </a:spcBef>
              <a:spcAft>
                <a:spcPts val="0"/>
              </a:spcAft>
              <a:buClr>
                <a:schemeClr val="accent2"/>
              </a:buClr>
              <a:buSzPts val="1360"/>
              <a:buFont typeface="Noto Sans Symbols"/>
              <a:buChar char="▪"/>
              <a:defRPr sz="1600" b="0" i="0" u="none" strike="noStrike" cap="none">
                <a:solidFill>
                  <a:schemeClr val="dk1"/>
                </a:solidFill>
                <a:latin typeface="Bookman Old Style"/>
                <a:ea typeface="Bookman Old Style"/>
                <a:cs typeface="Bookman Old Style"/>
                <a:sym typeface="Bookman Old Style"/>
              </a:defRPr>
            </a:lvl3pPr>
            <a:lvl4pPr marL="1828800" marR="0" lvl="3" indent="-314960" algn="l" rtl="0">
              <a:lnSpc>
                <a:spcPct val="90000"/>
              </a:lnSpc>
              <a:spcBef>
                <a:spcPts val="400"/>
              </a:spcBef>
              <a:spcAft>
                <a:spcPts val="0"/>
              </a:spcAft>
              <a:buClr>
                <a:schemeClr val="accent2"/>
              </a:buClr>
              <a:buSzPts val="1360"/>
              <a:buFont typeface="Noto Sans Symbols"/>
              <a:buChar char="▪"/>
              <a:defRPr sz="1600" b="0" i="0" u="none" strike="noStrike" cap="none">
                <a:solidFill>
                  <a:schemeClr val="dk1"/>
                </a:solidFill>
                <a:latin typeface="Bookman Old Style"/>
                <a:ea typeface="Bookman Old Style"/>
                <a:cs typeface="Bookman Old Style"/>
                <a:sym typeface="Bookman Old Style"/>
              </a:defRPr>
            </a:lvl4pPr>
            <a:lvl5pPr marL="2286000" marR="0" lvl="4" indent="-314960" algn="l" rtl="0">
              <a:lnSpc>
                <a:spcPct val="90000"/>
              </a:lnSpc>
              <a:spcBef>
                <a:spcPts val="400"/>
              </a:spcBef>
              <a:spcAft>
                <a:spcPts val="0"/>
              </a:spcAft>
              <a:buClr>
                <a:schemeClr val="accent2"/>
              </a:buClr>
              <a:buSzPts val="1360"/>
              <a:buFont typeface="Noto Sans Symbols"/>
              <a:buChar char="▪"/>
              <a:defRPr sz="1600" b="0" i="0" u="none" strike="noStrike" cap="none">
                <a:solidFill>
                  <a:schemeClr val="dk1"/>
                </a:solidFill>
                <a:latin typeface="Bookman Old Style"/>
                <a:ea typeface="Bookman Old Style"/>
                <a:cs typeface="Bookman Old Style"/>
                <a:sym typeface="Bookman Old Style"/>
              </a:defRPr>
            </a:lvl5pPr>
            <a:lvl6pPr marL="2743200" marR="0" lvl="5" indent="-314960" algn="l" rtl="0">
              <a:lnSpc>
                <a:spcPct val="90000"/>
              </a:lnSpc>
              <a:spcBef>
                <a:spcPts val="400"/>
              </a:spcBef>
              <a:spcAft>
                <a:spcPts val="0"/>
              </a:spcAft>
              <a:buClr>
                <a:schemeClr val="accent2"/>
              </a:buClr>
              <a:buSzPts val="1360"/>
              <a:buFont typeface="Noto Sans Symbols"/>
              <a:buChar char="▪"/>
              <a:defRPr sz="1600" b="0" i="0" u="none" strike="noStrike" cap="none">
                <a:solidFill>
                  <a:schemeClr val="dk1"/>
                </a:solidFill>
                <a:latin typeface="Bookman Old Style"/>
                <a:ea typeface="Bookman Old Style"/>
                <a:cs typeface="Bookman Old Style"/>
                <a:sym typeface="Bookman Old Style"/>
              </a:defRPr>
            </a:lvl6pPr>
            <a:lvl7pPr marL="3200400" marR="0" lvl="6" indent="-314960" algn="l" rtl="0">
              <a:lnSpc>
                <a:spcPct val="90000"/>
              </a:lnSpc>
              <a:spcBef>
                <a:spcPts val="400"/>
              </a:spcBef>
              <a:spcAft>
                <a:spcPts val="0"/>
              </a:spcAft>
              <a:buClr>
                <a:schemeClr val="accent2"/>
              </a:buClr>
              <a:buSzPts val="1360"/>
              <a:buFont typeface="Noto Sans Symbols"/>
              <a:buChar char="▪"/>
              <a:defRPr sz="1600" b="0" i="0" u="none" strike="noStrike" cap="none">
                <a:solidFill>
                  <a:schemeClr val="dk1"/>
                </a:solidFill>
                <a:latin typeface="Bookman Old Style"/>
                <a:ea typeface="Bookman Old Style"/>
                <a:cs typeface="Bookman Old Style"/>
                <a:sym typeface="Bookman Old Style"/>
              </a:defRPr>
            </a:lvl7pPr>
            <a:lvl8pPr marL="3657600" marR="0" lvl="7" indent="-314959" algn="l" rtl="0">
              <a:lnSpc>
                <a:spcPct val="90000"/>
              </a:lnSpc>
              <a:spcBef>
                <a:spcPts val="400"/>
              </a:spcBef>
              <a:spcAft>
                <a:spcPts val="0"/>
              </a:spcAft>
              <a:buClr>
                <a:schemeClr val="accent2"/>
              </a:buClr>
              <a:buSzPts val="1360"/>
              <a:buFont typeface="Noto Sans Symbols"/>
              <a:buChar char="▪"/>
              <a:defRPr sz="1600" b="0" i="0" u="none" strike="noStrike" cap="none">
                <a:solidFill>
                  <a:schemeClr val="dk1"/>
                </a:solidFill>
                <a:latin typeface="Bookman Old Style"/>
                <a:ea typeface="Bookman Old Style"/>
                <a:cs typeface="Bookman Old Style"/>
                <a:sym typeface="Bookman Old Style"/>
              </a:defRPr>
            </a:lvl8pPr>
            <a:lvl9pPr marL="4114800" marR="0" lvl="8" indent="-314959" algn="l" rtl="0">
              <a:lnSpc>
                <a:spcPct val="90000"/>
              </a:lnSpc>
              <a:spcBef>
                <a:spcPts val="400"/>
              </a:spcBef>
              <a:spcAft>
                <a:spcPts val="200"/>
              </a:spcAft>
              <a:buClr>
                <a:schemeClr val="accent2"/>
              </a:buClr>
              <a:buSzPts val="1360"/>
              <a:buFont typeface="Noto Sans Symbols"/>
              <a:buChar char="▪"/>
              <a:defRPr sz="1600" b="0" i="0" u="none" strike="noStrike" cap="none">
                <a:solidFill>
                  <a:schemeClr val="dk1"/>
                </a:solidFill>
                <a:latin typeface="Bookman Old Style"/>
                <a:ea typeface="Bookman Old Style"/>
                <a:cs typeface="Bookman Old Style"/>
                <a:sym typeface="Bookman Old Style"/>
              </a:defRPr>
            </a:lvl9pPr>
          </a:lstStyle>
          <a:p>
            <a:endParaRPr/>
          </a:p>
        </p:txBody>
      </p:sp>
      <p:sp>
        <p:nvSpPr>
          <p:cNvPr id="12" name="Google Shape;12;p31"/>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100" b="0" i="0" u="none" strike="noStrike" cap="none">
                <a:solidFill>
                  <a:srgbClr val="4C3D4C"/>
                </a:solidFill>
                <a:latin typeface="Bookman Old Style"/>
                <a:ea typeface="Bookman Old Style"/>
                <a:cs typeface="Bookman Old Style"/>
                <a:sym typeface="Bookman Old Style"/>
              </a:defRPr>
            </a:lvl1pPr>
            <a:lvl2pPr marR="0" lvl="1" algn="l" rtl="0">
              <a:spcBef>
                <a:spcPts val="0"/>
              </a:spcBef>
              <a:spcAft>
                <a:spcPts val="0"/>
              </a:spcAft>
              <a:buSzPts val="1400"/>
              <a:buNone/>
              <a:defRPr sz="1800" b="0" i="0" u="none" strike="noStrike" cap="none">
                <a:solidFill>
                  <a:schemeClr val="dk1"/>
                </a:solidFill>
                <a:latin typeface="Bookman Old Style"/>
                <a:ea typeface="Bookman Old Style"/>
                <a:cs typeface="Bookman Old Style"/>
                <a:sym typeface="Bookman Old Style"/>
              </a:defRPr>
            </a:lvl2pPr>
            <a:lvl3pPr marR="0" lvl="2" algn="l" rtl="0">
              <a:spcBef>
                <a:spcPts val="0"/>
              </a:spcBef>
              <a:spcAft>
                <a:spcPts val="0"/>
              </a:spcAft>
              <a:buSzPts val="1400"/>
              <a:buNone/>
              <a:defRPr sz="1800" b="0" i="0" u="none" strike="noStrike" cap="none">
                <a:solidFill>
                  <a:schemeClr val="dk1"/>
                </a:solidFill>
                <a:latin typeface="Bookman Old Style"/>
                <a:ea typeface="Bookman Old Style"/>
                <a:cs typeface="Bookman Old Style"/>
                <a:sym typeface="Bookman Old Style"/>
              </a:defRPr>
            </a:lvl3pPr>
            <a:lvl4pPr marR="0" lvl="3" algn="l" rtl="0">
              <a:spcBef>
                <a:spcPts val="0"/>
              </a:spcBef>
              <a:spcAft>
                <a:spcPts val="0"/>
              </a:spcAft>
              <a:buSzPts val="1400"/>
              <a:buNone/>
              <a:defRPr sz="1800" b="0" i="0" u="none" strike="noStrike" cap="none">
                <a:solidFill>
                  <a:schemeClr val="dk1"/>
                </a:solidFill>
                <a:latin typeface="Bookman Old Style"/>
                <a:ea typeface="Bookman Old Style"/>
                <a:cs typeface="Bookman Old Style"/>
                <a:sym typeface="Bookman Old Style"/>
              </a:defRPr>
            </a:lvl4pPr>
            <a:lvl5pPr marR="0" lvl="4" algn="l" rtl="0">
              <a:spcBef>
                <a:spcPts val="0"/>
              </a:spcBef>
              <a:spcAft>
                <a:spcPts val="0"/>
              </a:spcAft>
              <a:buSzPts val="1400"/>
              <a:buNone/>
              <a:defRPr sz="1800" b="0" i="0" u="none" strike="noStrike" cap="none">
                <a:solidFill>
                  <a:schemeClr val="dk1"/>
                </a:solidFill>
                <a:latin typeface="Bookman Old Style"/>
                <a:ea typeface="Bookman Old Style"/>
                <a:cs typeface="Bookman Old Style"/>
                <a:sym typeface="Bookman Old Style"/>
              </a:defRPr>
            </a:lvl5pPr>
            <a:lvl6pPr marR="0" lvl="5" algn="l" rtl="0">
              <a:spcBef>
                <a:spcPts val="0"/>
              </a:spcBef>
              <a:spcAft>
                <a:spcPts val="0"/>
              </a:spcAft>
              <a:buSzPts val="1400"/>
              <a:buNone/>
              <a:defRPr sz="1800" b="0" i="0" u="none" strike="noStrike" cap="none">
                <a:solidFill>
                  <a:schemeClr val="dk1"/>
                </a:solidFill>
                <a:latin typeface="Bookman Old Style"/>
                <a:ea typeface="Bookman Old Style"/>
                <a:cs typeface="Bookman Old Style"/>
                <a:sym typeface="Bookman Old Style"/>
              </a:defRPr>
            </a:lvl6pPr>
            <a:lvl7pPr marR="0" lvl="6" algn="l" rtl="0">
              <a:spcBef>
                <a:spcPts val="0"/>
              </a:spcBef>
              <a:spcAft>
                <a:spcPts val="0"/>
              </a:spcAft>
              <a:buSzPts val="1400"/>
              <a:buNone/>
              <a:defRPr sz="1800" b="0" i="0" u="none" strike="noStrike" cap="none">
                <a:solidFill>
                  <a:schemeClr val="dk1"/>
                </a:solidFill>
                <a:latin typeface="Bookman Old Style"/>
                <a:ea typeface="Bookman Old Style"/>
                <a:cs typeface="Bookman Old Style"/>
                <a:sym typeface="Bookman Old Style"/>
              </a:defRPr>
            </a:lvl7pPr>
            <a:lvl8pPr marR="0" lvl="7" algn="l" rtl="0">
              <a:spcBef>
                <a:spcPts val="0"/>
              </a:spcBef>
              <a:spcAft>
                <a:spcPts val="0"/>
              </a:spcAft>
              <a:buSzPts val="1400"/>
              <a:buNone/>
              <a:defRPr sz="1800" b="0" i="0" u="none" strike="noStrike" cap="none">
                <a:solidFill>
                  <a:schemeClr val="dk1"/>
                </a:solidFill>
                <a:latin typeface="Bookman Old Style"/>
                <a:ea typeface="Bookman Old Style"/>
                <a:cs typeface="Bookman Old Style"/>
                <a:sym typeface="Bookman Old Style"/>
              </a:defRPr>
            </a:lvl8pPr>
            <a:lvl9pPr marR="0" lvl="8" algn="l" rtl="0">
              <a:spcBef>
                <a:spcPts val="0"/>
              </a:spcBef>
              <a:spcAft>
                <a:spcPts val="0"/>
              </a:spcAft>
              <a:buSzPts val="1400"/>
              <a:buNone/>
              <a:defRPr sz="1800" b="0" i="0" u="none" strike="noStrike" cap="none">
                <a:solidFill>
                  <a:schemeClr val="dk1"/>
                </a:solidFill>
                <a:latin typeface="Bookman Old Style"/>
                <a:ea typeface="Bookman Old Style"/>
                <a:cs typeface="Bookman Old Style"/>
                <a:sym typeface="Bookman Old Style"/>
              </a:defRPr>
            </a:lvl9pPr>
          </a:lstStyle>
          <a:p>
            <a:endParaRPr/>
          </a:p>
        </p:txBody>
      </p:sp>
      <p:sp>
        <p:nvSpPr>
          <p:cNvPr id="13" name="Google Shape;13;p31"/>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rgbClr val="4C3D4C"/>
                </a:solidFill>
                <a:latin typeface="Bookman Old Style"/>
                <a:ea typeface="Bookman Old Style"/>
                <a:cs typeface="Bookman Old Style"/>
                <a:sym typeface="Bookman Old Style"/>
              </a:defRPr>
            </a:lvl1pPr>
            <a:lvl2pPr marR="0" lvl="1" algn="l" rtl="0">
              <a:spcBef>
                <a:spcPts val="0"/>
              </a:spcBef>
              <a:spcAft>
                <a:spcPts val="0"/>
              </a:spcAft>
              <a:buSzPts val="1400"/>
              <a:buNone/>
              <a:defRPr sz="1800" b="0" i="0" u="none" strike="noStrike" cap="none">
                <a:solidFill>
                  <a:schemeClr val="dk1"/>
                </a:solidFill>
                <a:latin typeface="Bookman Old Style"/>
                <a:ea typeface="Bookman Old Style"/>
                <a:cs typeface="Bookman Old Style"/>
                <a:sym typeface="Bookman Old Style"/>
              </a:defRPr>
            </a:lvl2pPr>
            <a:lvl3pPr marR="0" lvl="2" algn="l" rtl="0">
              <a:spcBef>
                <a:spcPts val="0"/>
              </a:spcBef>
              <a:spcAft>
                <a:spcPts val="0"/>
              </a:spcAft>
              <a:buSzPts val="1400"/>
              <a:buNone/>
              <a:defRPr sz="1800" b="0" i="0" u="none" strike="noStrike" cap="none">
                <a:solidFill>
                  <a:schemeClr val="dk1"/>
                </a:solidFill>
                <a:latin typeface="Bookman Old Style"/>
                <a:ea typeface="Bookman Old Style"/>
                <a:cs typeface="Bookman Old Style"/>
                <a:sym typeface="Bookman Old Style"/>
              </a:defRPr>
            </a:lvl3pPr>
            <a:lvl4pPr marR="0" lvl="3" algn="l" rtl="0">
              <a:spcBef>
                <a:spcPts val="0"/>
              </a:spcBef>
              <a:spcAft>
                <a:spcPts val="0"/>
              </a:spcAft>
              <a:buSzPts val="1400"/>
              <a:buNone/>
              <a:defRPr sz="1800" b="0" i="0" u="none" strike="noStrike" cap="none">
                <a:solidFill>
                  <a:schemeClr val="dk1"/>
                </a:solidFill>
                <a:latin typeface="Bookman Old Style"/>
                <a:ea typeface="Bookman Old Style"/>
                <a:cs typeface="Bookman Old Style"/>
                <a:sym typeface="Bookman Old Style"/>
              </a:defRPr>
            </a:lvl4pPr>
            <a:lvl5pPr marR="0" lvl="4" algn="l" rtl="0">
              <a:spcBef>
                <a:spcPts val="0"/>
              </a:spcBef>
              <a:spcAft>
                <a:spcPts val="0"/>
              </a:spcAft>
              <a:buSzPts val="1400"/>
              <a:buNone/>
              <a:defRPr sz="1800" b="0" i="0" u="none" strike="noStrike" cap="none">
                <a:solidFill>
                  <a:schemeClr val="dk1"/>
                </a:solidFill>
                <a:latin typeface="Bookman Old Style"/>
                <a:ea typeface="Bookman Old Style"/>
                <a:cs typeface="Bookman Old Style"/>
                <a:sym typeface="Bookman Old Style"/>
              </a:defRPr>
            </a:lvl5pPr>
            <a:lvl6pPr marR="0" lvl="5" algn="l" rtl="0">
              <a:spcBef>
                <a:spcPts val="0"/>
              </a:spcBef>
              <a:spcAft>
                <a:spcPts val="0"/>
              </a:spcAft>
              <a:buSzPts val="1400"/>
              <a:buNone/>
              <a:defRPr sz="1800" b="0" i="0" u="none" strike="noStrike" cap="none">
                <a:solidFill>
                  <a:schemeClr val="dk1"/>
                </a:solidFill>
                <a:latin typeface="Bookman Old Style"/>
                <a:ea typeface="Bookman Old Style"/>
                <a:cs typeface="Bookman Old Style"/>
                <a:sym typeface="Bookman Old Style"/>
              </a:defRPr>
            </a:lvl6pPr>
            <a:lvl7pPr marR="0" lvl="6" algn="l" rtl="0">
              <a:spcBef>
                <a:spcPts val="0"/>
              </a:spcBef>
              <a:spcAft>
                <a:spcPts val="0"/>
              </a:spcAft>
              <a:buSzPts val="1400"/>
              <a:buNone/>
              <a:defRPr sz="1800" b="0" i="0" u="none" strike="noStrike" cap="none">
                <a:solidFill>
                  <a:schemeClr val="dk1"/>
                </a:solidFill>
                <a:latin typeface="Bookman Old Style"/>
                <a:ea typeface="Bookman Old Style"/>
                <a:cs typeface="Bookman Old Style"/>
                <a:sym typeface="Bookman Old Style"/>
              </a:defRPr>
            </a:lvl7pPr>
            <a:lvl8pPr marR="0" lvl="7" algn="l" rtl="0">
              <a:spcBef>
                <a:spcPts val="0"/>
              </a:spcBef>
              <a:spcAft>
                <a:spcPts val="0"/>
              </a:spcAft>
              <a:buSzPts val="1400"/>
              <a:buNone/>
              <a:defRPr sz="1800" b="0" i="0" u="none" strike="noStrike" cap="none">
                <a:solidFill>
                  <a:schemeClr val="dk1"/>
                </a:solidFill>
                <a:latin typeface="Bookman Old Style"/>
                <a:ea typeface="Bookman Old Style"/>
                <a:cs typeface="Bookman Old Style"/>
                <a:sym typeface="Bookman Old Style"/>
              </a:defRPr>
            </a:lvl8pPr>
            <a:lvl9pPr marR="0" lvl="8" algn="l" rtl="0">
              <a:spcBef>
                <a:spcPts val="0"/>
              </a:spcBef>
              <a:spcAft>
                <a:spcPts val="0"/>
              </a:spcAft>
              <a:buSzPts val="1400"/>
              <a:buNone/>
              <a:defRPr sz="1800" b="0" i="0" u="none" strike="noStrike" cap="none">
                <a:solidFill>
                  <a:schemeClr val="dk1"/>
                </a:solidFill>
                <a:latin typeface="Bookman Old Style"/>
                <a:ea typeface="Bookman Old Style"/>
                <a:cs typeface="Bookman Old Style"/>
                <a:sym typeface="Bookman Old Style"/>
              </a:defRPr>
            </a:lvl9pPr>
          </a:lstStyle>
          <a:p>
            <a:endParaRPr/>
          </a:p>
        </p:txBody>
      </p:sp>
      <p:grpSp>
        <p:nvGrpSpPr>
          <p:cNvPr id="14" name="Google Shape;14;p31"/>
          <p:cNvGrpSpPr/>
          <p:nvPr/>
        </p:nvGrpSpPr>
        <p:grpSpPr>
          <a:xfrm>
            <a:off x="11401725" y="6229681"/>
            <a:ext cx="457200" cy="457200"/>
            <a:chOff x="11361456" y="6195813"/>
            <a:chExt cx="548640" cy="548640"/>
          </a:xfrm>
        </p:grpSpPr>
        <p:sp>
          <p:nvSpPr>
            <p:cNvPr id="15" name="Google Shape;15;p31"/>
            <p:cNvSpPr/>
            <p:nvPr/>
          </p:nvSpPr>
          <p:spPr>
            <a:xfrm>
              <a:off x="11361456" y="6195813"/>
              <a:ext cx="548640" cy="548640"/>
            </a:xfrm>
            <a:prstGeom prst="ellipse">
              <a:avLst/>
            </a:prstGeom>
            <a:blipFill rotWithShape="1">
              <a:blip r:embed="rId13">
                <a:alphaModFix/>
              </a:blip>
              <a:tile tx="50800" ty="0" sx="85000" sy="85000" flip="none" algn="tl"/>
            </a:blip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2000"/>
                <a:buFont typeface="Bookman Old Style"/>
                <a:buNone/>
              </a:pPr>
              <a:endParaRPr sz="2000" b="1" i="0" u="none" strike="noStrike" cap="none">
                <a:solidFill>
                  <a:srgbClr val="FFFFFF"/>
                </a:solidFill>
                <a:latin typeface="Rockwell"/>
                <a:ea typeface="Rockwell"/>
                <a:cs typeface="Rockwell"/>
                <a:sym typeface="Rockwell"/>
              </a:endParaRPr>
            </a:p>
          </p:txBody>
        </p:sp>
        <p:sp>
          <p:nvSpPr>
            <p:cNvPr id="16" name="Google Shape;16;p31"/>
            <p:cNvSpPr/>
            <p:nvPr/>
          </p:nvSpPr>
          <p:spPr>
            <a:xfrm>
              <a:off x="11396488" y="6230844"/>
              <a:ext cx="478576" cy="478578"/>
            </a:xfrm>
            <a:prstGeom prst="ellipse">
              <a:avLst/>
            </a:prstGeom>
            <a:noFill/>
            <a:ln w="127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Bookman Old Style"/>
                <a:buNone/>
              </a:pPr>
              <a:endParaRPr sz="1800" b="0" i="0" u="none" strike="noStrike" cap="none">
                <a:solidFill>
                  <a:srgbClr val="FFFFFF"/>
                </a:solidFill>
                <a:latin typeface="Calibri"/>
                <a:ea typeface="Calibri"/>
                <a:cs typeface="Calibri"/>
                <a:sym typeface="Calibri"/>
              </a:endParaRPr>
            </a:p>
          </p:txBody>
        </p:sp>
      </p:grpSp>
      <p:sp>
        <p:nvSpPr>
          <p:cNvPr id="17" name="Google Shape;17;p31"/>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rgbClr val="FFFFFF"/>
                </a:solidFill>
                <a:latin typeface="Century Gothic"/>
                <a:ea typeface="Century Gothic"/>
                <a:cs typeface="Century Gothic"/>
                <a:sym typeface="Century Gothic"/>
              </a:defRPr>
            </a:lvl1pPr>
            <a:lvl2pPr marL="0" marR="0" lvl="1" indent="0" algn="ctr" rtl="0">
              <a:spcBef>
                <a:spcPts val="0"/>
              </a:spcBef>
              <a:buNone/>
              <a:defRPr sz="1400" b="1" i="0" u="none" strike="noStrike" cap="none">
                <a:solidFill>
                  <a:srgbClr val="FFFFFF"/>
                </a:solidFill>
                <a:latin typeface="Century Gothic"/>
                <a:ea typeface="Century Gothic"/>
                <a:cs typeface="Century Gothic"/>
                <a:sym typeface="Century Gothic"/>
              </a:defRPr>
            </a:lvl2pPr>
            <a:lvl3pPr marL="0" marR="0" lvl="2" indent="0" algn="ctr" rtl="0">
              <a:spcBef>
                <a:spcPts val="0"/>
              </a:spcBef>
              <a:buNone/>
              <a:defRPr sz="1400" b="1" i="0" u="none" strike="noStrike" cap="none">
                <a:solidFill>
                  <a:srgbClr val="FFFFFF"/>
                </a:solidFill>
                <a:latin typeface="Century Gothic"/>
                <a:ea typeface="Century Gothic"/>
                <a:cs typeface="Century Gothic"/>
                <a:sym typeface="Century Gothic"/>
              </a:defRPr>
            </a:lvl3pPr>
            <a:lvl4pPr marL="0" marR="0" lvl="3" indent="0" algn="ctr" rtl="0">
              <a:spcBef>
                <a:spcPts val="0"/>
              </a:spcBef>
              <a:buNone/>
              <a:defRPr sz="1400" b="1" i="0" u="none" strike="noStrike" cap="none">
                <a:solidFill>
                  <a:srgbClr val="FFFFFF"/>
                </a:solidFill>
                <a:latin typeface="Century Gothic"/>
                <a:ea typeface="Century Gothic"/>
                <a:cs typeface="Century Gothic"/>
                <a:sym typeface="Century Gothic"/>
              </a:defRPr>
            </a:lvl4pPr>
            <a:lvl5pPr marL="0" marR="0" lvl="4" indent="0" algn="ctr" rtl="0">
              <a:spcBef>
                <a:spcPts val="0"/>
              </a:spcBef>
              <a:buNone/>
              <a:defRPr sz="1400" b="1" i="0" u="none" strike="noStrike" cap="none">
                <a:solidFill>
                  <a:srgbClr val="FFFFFF"/>
                </a:solidFill>
                <a:latin typeface="Century Gothic"/>
                <a:ea typeface="Century Gothic"/>
                <a:cs typeface="Century Gothic"/>
                <a:sym typeface="Century Gothic"/>
              </a:defRPr>
            </a:lvl5pPr>
            <a:lvl6pPr marL="0" marR="0" lvl="5" indent="0" algn="ctr" rtl="0">
              <a:spcBef>
                <a:spcPts val="0"/>
              </a:spcBef>
              <a:buNone/>
              <a:defRPr sz="1400" b="1" i="0" u="none" strike="noStrike" cap="none">
                <a:solidFill>
                  <a:srgbClr val="FFFFFF"/>
                </a:solidFill>
                <a:latin typeface="Century Gothic"/>
                <a:ea typeface="Century Gothic"/>
                <a:cs typeface="Century Gothic"/>
                <a:sym typeface="Century Gothic"/>
              </a:defRPr>
            </a:lvl6pPr>
            <a:lvl7pPr marL="0" marR="0" lvl="6" indent="0" algn="ctr" rtl="0">
              <a:spcBef>
                <a:spcPts val="0"/>
              </a:spcBef>
              <a:buNone/>
              <a:defRPr sz="1400" b="1" i="0" u="none" strike="noStrike" cap="none">
                <a:solidFill>
                  <a:srgbClr val="FFFFFF"/>
                </a:solidFill>
                <a:latin typeface="Century Gothic"/>
                <a:ea typeface="Century Gothic"/>
                <a:cs typeface="Century Gothic"/>
                <a:sym typeface="Century Gothic"/>
              </a:defRPr>
            </a:lvl7pPr>
            <a:lvl8pPr marL="0" marR="0" lvl="7" indent="0" algn="ctr" rtl="0">
              <a:spcBef>
                <a:spcPts val="0"/>
              </a:spcBef>
              <a:buNone/>
              <a:defRPr sz="1400" b="1" i="0" u="none" strike="noStrike" cap="none">
                <a:solidFill>
                  <a:srgbClr val="FFFFFF"/>
                </a:solidFill>
                <a:latin typeface="Century Gothic"/>
                <a:ea typeface="Century Gothic"/>
                <a:cs typeface="Century Gothic"/>
                <a:sym typeface="Century Gothic"/>
              </a:defRPr>
            </a:lvl8pPr>
            <a:lvl9pPr marL="0" marR="0" lvl="8" indent="0" algn="ctr" rtl="0">
              <a:spcBef>
                <a:spcPts val="0"/>
              </a:spcBef>
              <a:buNone/>
              <a:defRPr sz="1400" b="1" i="0" u="none" strike="noStrike" cap="none">
                <a:solidFill>
                  <a:srgbClr val="FFFFF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11.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
          <p:cNvSpPr txBox="1">
            <a:spLocks noGrp="1"/>
          </p:cNvSpPr>
          <p:nvPr>
            <p:ph type="title"/>
          </p:nvPr>
        </p:nvSpPr>
        <p:spPr>
          <a:xfrm>
            <a:off x="8549640" y="86711"/>
            <a:ext cx="3200400" cy="17373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3200"/>
              <a:buFont typeface="Century Gothic"/>
              <a:buNone/>
            </a:pPr>
            <a:r>
              <a:rPr lang="en-US"/>
              <a:t>CHRISTOPHE BREGAINT</a:t>
            </a:r>
            <a:endParaRPr/>
          </a:p>
        </p:txBody>
      </p:sp>
      <p:sp>
        <p:nvSpPr>
          <p:cNvPr id="109" name="Google Shape;109;p1"/>
          <p:cNvSpPr txBox="1">
            <a:spLocks noGrp="1"/>
          </p:cNvSpPr>
          <p:nvPr>
            <p:ph type="body" idx="1"/>
          </p:nvPr>
        </p:nvSpPr>
        <p:spPr>
          <a:xfrm>
            <a:off x="8549640" y="1824071"/>
            <a:ext cx="3526746" cy="477642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040"/>
              <a:buNone/>
            </a:pPr>
            <a:r>
              <a:rPr lang="en-US" sz="2400">
                <a:latin typeface="Arial"/>
                <a:ea typeface="Arial"/>
                <a:cs typeface="Arial"/>
                <a:sym typeface="Arial"/>
              </a:rPr>
              <a:t>Christophe Bregaint est né le 4 Novembre 1970 à Paris. Il passe son enfance à Paris puis dans la banlieue parisienne. Il s’est passionné pour le dessin pictural pendant son adolescence avant de se tourner vers la musique rock puis l’écriture, et plus particulièrement la poésie.</a:t>
            </a:r>
            <a:endParaRPr/>
          </a:p>
          <a:p>
            <a:pPr marL="0" lvl="0" indent="0" algn="l" rtl="0">
              <a:lnSpc>
                <a:spcPct val="90000"/>
              </a:lnSpc>
              <a:spcBef>
                <a:spcPts val="1000"/>
              </a:spcBef>
              <a:spcAft>
                <a:spcPts val="0"/>
              </a:spcAft>
              <a:buSzPts val="1190"/>
              <a:buNone/>
            </a:pPr>
            <a:endParaRPr/>
          </a:p>
        </p:txBody>
      </p:sp>
      <p:pic>
        <p:nvPicPr>
          <p:cNvPr id="110" name="Google Shape;110;p1"/>
          <p:cNvPicPr preferRelativeResize="0">
            <a:picLocks noGrp="1"/>
          </p:cNvPicPr>
          <p:nvPr>
            <p:ph type="pic" idx="2"/>
          </p:nvPr>
        </p:nvPicPr>
        <p:blipFill rotWithShape="1">
          <a:blip r:embed="rId3">
            <a:alphaModFix/>
          </a:blip>
          <a:srcRect t="13112" b="13112"/>
          <a:stretch/>
        </p:blipFill>
        <p:spPr>
          <a:xfrm>
            <a:off x="0" y="0"/>
            <a:ext cx="8303740" cy="6858000"/>
          </a:xfrm>
          <a:prstGeom prst="rect">
            <a:avLst/>
          </a:prstGeom>
          <a:solidFill>
            <a:srgbClr val="E5EEF0"/>
          </a:solidFill>
          <a:ln>
            <a:noFill/>
          </a:ln>
        </p:spPr>
      </p:pic>
      <p:sp>
        <p:nvSpPr>
          <p:cNvPr id="111" name="Google Shape;111;p1"/>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0"/>
          <p:cNvSpPr txBox="1">
            <a:spLocks noGrp="1"/>
          </p:cNvSpPr>
          <p:nvPr>
            <p:ph type="title"/>
          </p:nvPr>
        </p:nvSpPr>
        <p:spPr>
          <a:xfrm>
            <a:off x="1066800" y="441089"/>
            <a:ext cx="10058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800"/>
              <a:buFont typeface="Arial"/>
              <a:buNone/>
            </a:pPr>
            <a:r>
              <a:rPr lang="en-US">
                <a:latin typeface="Arial"/>
                <a:ea typeface="Arial"/>
                <a:cs typeface="Arial"/>
                <a:sym typeface="Arial"/>
              </a:rPr>
              <a:t>STROPHE 2</a:t>
            </a:r>
            <a:endParaRPr/>
          </a:p>
        </p:txBody>
      </p:sp>
      <p:sp>
        <p:nvSpPr>
          <p:cNvPr id="177" name="Google Shape;177;p10"/>
          <p:cNvSpPr txBox="1">
            <a:spLocks noGrp="1"/>
          </p:cNvSpPr>
          <p:nvPr>
            <p:ph type="body" idx="1"/>
          </p:nvPr>
        </p:nvSpPr>
        <p:spPr>
          <a:xfrm>
            <a:off x="1066800" y="1610349"/>
            <a:ext cx="4409090" cy="250970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400"/>
              <a:buNone/>
            </a:pPr>
            <a:r>
              <a:rPr lang="en-US" sz="4000">
                <a:latin typeface="Arial"/>
                <a:ea typeface="Arial"/>
                <a:cs typeface="Arial"/>
                <a:sym typeface="Arial"/>
              </a:rPr>
              <a:t>Un nombre</a:t>
            </a:r>
            <a:br>
              <a:rPr lang="en-US" sz="4000">
                <a:latin typeface="Arial"/>
                <a:ea typeface="Arial"/>
                <a:cs typeface="Arial"/>
                <a:sym typeface="Arial"/>
              </a:rPr>
            </a:br>
            <a:r>
              <a:rPr lang="en-US" sz="4000">
                <a:latin typeface="Arial"/>
                <a:ea typeface="Arial"/>
                <a:cs typeface="Arial"/>
                <a:sym typeface="Arial"/>
              </a:rPr>
              <a:t>Une </a:t>
            </a:r>
            <a:r>
              <a:rPr lang="en-US" sz="4000" b="1">
                <a:solidFill>
                  <a:srgbClr val="7B3957"/>
                </a:solidFill>
                <a:latin typeface="Arial"/>
                <a:ea typeface="Arial"/>
                <a:cs typeface="Arial"/>
                <a:sym typeface="Arial"/>
              </a:rPr>
              <a:t>ombre</a:t>
            </a:r>
            <a:br>
              <a:rPr lang="en-US" sz="4000">
                <a:latin typeface="Arial"/>
                <a:ea typeface="Arial"/>
                <a:cs typeface="Arial"/>
                <a:sym typeface="Arial"/>
              </a:rPr>
            </a:br>
            <a:r>
              <a:rPr lang="en-US" sz="4000">
                <a:latin typeface="Arial"/>
                <a:ea typeface="Arial"/>
                <a:cs typeface="Arial"/>
                <a:sym typeface="Arial"/>
              </a:rPr>
              <a:t>Dans l’ordinateur</a:t>
            </a:r>
            <a:br>
              <a:rPr lang="en-US" sz="4000">
                <a:latin typeface="Arial"/>
                <a:ea typeface="Arial"/>
                <a:cs typeface="Arial"/>
                <a:sym typeface="Arial"/>
              </a:rPr>
            </a:br>
            <a:r>
              <a:rPr lang="en-US" sz="4000">
                <a:latin typeface="Arial"/>
                <a:ea typeface="Arial"/>
                <a:cs typeface="Arial"/>
                <a:sym typeface="Arial"/>
              </a:rPr>
              <a:t>Dans un classeur</a:t>
            </a:r>
            <a:endParaRPr sz="4000">
              <a:latin typeface="Arial"/>
              <a:ea typeface="Arial"/>
              <a:cs typeface="Arial"/>
              <a:sym typeface="Arial"/>
            </a:endParaRPr>
          </a:p>
        </p:txBody>
      </p:sp>
      <p:sp>
        <p:nvSpPr>
          <p:cNvPr id="178" name="Google Shape;178;p10"/>
          <p:cNvSpPr txBox="1"/>
          <p:nvPr/>
        </p:nvSpPr>
        <p:spPr>
          <a:xfrm>
            <a:off x="1066799" y="5686189"/>
            <a:ext cx="10264647" cy="1077218"/>
          </a:xfrm>
          <a:prstGeom prst="rect">
            <a:avLst/>
          </a:prstGeom>
          <a:noFill/>
          <a:ln w="9525" cap="flat" cmpd="sng">
            <a:solidFill>
              <a:srgbClr val="52263A"/>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u="sng">
                <a:solidFill>
                  <a:srgbClr val="7B3957"/>
                </a:solidFill>
                <a:latin typeface="Arial"/>
                <a:ea typeface="Arial"/>
                <a:cs typeface="Arial"/>
                <a:sym typeface="Arial"/>
              </a:rPr>
              <a:t>UNE OMBRE</a:t>
            </a:r>
            <a:r>
              <a:rPr lang="en-US" sz="3200" b="1">
                <a:solidFill>
                  <a:srgbClr val="7B3957"/>
                </a:solidFill>
                <a:latin typeface="Arial"/>
                <a:ea typeface="Arial"/>
                <a:cs typeface="Arial"/>
                <a:sym typeface="Arial"/>
              </a:rPr>
              <a:t> = </a:t>
            </a:r>
            <a:r>
              <a:rPr lang="en-US" sz="3200">
                <a:solidFill>
                  <a:srgbClr val="7B3957"/>
                </a:solidFill>
                <a:latin typeface="Arial"/>
                <a:ea typeface="Arial"/>
                <a:cs typeface="Arial"/>
                <a:sym typeface="Arial"/>
              </a:rPr>
              <a:t> silhouette ou zone sombre (figure : un fantôme) / lumière masquée </a:t>
            </a:r>
            <a:endParaRPr/>
          </a:p>
        </p:txBody>
      </p:sp>
      <p:sp>
        <p:nvSpPr>
          <p:cNvPr id="179" name="Google Shape;179;p10"/>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800"/>
              <a:buFont typeface="Century Gothic"/>
              <a:buNone/>
            </a:pPr>
            <a:r>
              <a:rPr lang="en-US"/>
              <a:t>STROPHE 3</a:t>
            </a:r>
            <a:endParaRPr/>
          </a:p>
        </p:txBody>
      </p:sp>
      <p:sp>
        <p:nvSpPr>
          <p:cNvPr id="185" name="Google Shape;185;p11"/>
          <p:cNvSpPr txBox="1">
            <a:spLocks noGrp="1"/>
          </p:cNvSpPr>
          <p:nvPr>
            <p:ph type="body" idx="1"/>
          </p:nvPr>
        </p:nvSpPr>
        <p:spPr>
          <a:xfrm>
            <a:off x="1069848" y="1685057"/>
            <a:ext cx="4184324" cy="253709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3400"/>
              <a:buNone/>
            </a:pPr>
            <a:r>
              <a:rPr lang="en-US" sz="4000">
                <a:latin typeface="Arial"/>
                <a:ea typeface="Arial"/>
                <a:cs typeface="Arial"/>
                <a:sym typeface="Arial"/>
              </a:rPr>
              <a:t>Une </a:t>
            </a:r>
            <a:r>
              <a:rPr lang="en-US" sz="4000" b="1">
                <a:solidFill>
                  <a:srgbClr val="7B3957"/>
                </a:solidFill>
                <a:latin typeface="Arial"/>
                <a:ea typeface="Arial"/>
                <a:cs typeface="Arial"/>
                <a:sym typeface="Arial"/>
              </a:rPr>
              <a:t>statistique</a:t>
            </a:r>
            <a:br>
              <a:rPr lang="en-US" sz="4000">
                <a:latin typeface="Arial"/>
                <a:ea typeface="Arial"/>
                <a:cs typeface="Arial"/>
                <a:sym typeface="Arial"/>
              </a:rPr>
            </a:br>
            <a:r>
              <a:rPr lang="en-US" sz="4000">
                <a:latin typeface="Arial"/>
                <a:ea typeface="Arial"/>
                <a:cs typeface="Arial"/>
                <a:sym typeface="Arial"/>
              </a:rPr>
              <a:t>Mathématique</a:t>
            </a:r>
            <a:br>
              <a:rPr lang="en-US" sz="4000">
                <a:latin typeface="Arial"/>
                <a:ea typeface="Arial"/>
                <a:cs typeface="Arial"/>
                <a:sym typeface="Arial"/>
              </a:rPr>
            </a:br>
            <a:r>
              <a:rPr lang="en-US" sz="4000">
                <a:latin typeface="Arial"/>
                <a:ea typeface="Arial"/>
                <a:cs typeface="Arial"/>
                <a:sym typeface="Arial"/>
              </a:rPr>
              <a:t>Un autre numéro</a:t>
            </a:r>
            <a:br>
              <a:rPr lang="en-US" sz="4000">
                <a:latin typeface="Arial"/>
                <a:ea typeface="Arial"/>
                <a:cs typeface="Arial"/>
                <a:sym typeface="Arial"/>
              </a:rPr>
            </a:br>
            <a:r>
              <a:rPr lang="en-US" sz="4000">
                <a:latin typeface="Arial"/>
                <a:ea typeface="Arial"/>
                <a:cs typeface="Arial"/>
                <a:sym typeface="Arial"/>
              </a:rPr>
              <a:t>Un autre zéro</a:t>
            </a:r>
            <a:endParaRPr sz="4000">
              <a:latin typeface="Arial"/>
              <a:ea typeface="Arial"/>
              <a:cs typeface="Arial"/>
              <a:sym typeface="Arial"/>
            </a:endParaRPr>
          </a:p>
        </p:txBody>
      </p:sp>
      <p:sp>
        <p:nvSpPr>
          <p:cNvPr id="186" name="Google Shape;186;p11"/>
          <p:cNvSpPr txBox="1"/>
          <p:nvPr/>
        </p:nvSpPr>
        <p:spPr>
          <a:xfrm>
            <a:off x="1069848" y="5594192"/>
            <a:ext cx="10176222" cy="1077218"/>
          </a:xfrm>
          <a:prstGeom prst="rect">
            <a:avLst/>
          </a:prstGeom>
          <a:noFill/>
          <a:ln w="9525" cap="flat" cmpd="sng">
            <a:solidFill>
              <a:srgbClr val="52263A"/>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u="sng">
                <a:solidFill>
                  <a:srgbClr val="7B3957"/>
                </a:solidFill>
                <a:latin typeface="Arial"/>
                <a:ea typeface="Arial"/>
                <a:cs typeface="Arial"/>
                <a:sym typeface="Arial"/>
              </a:rPr>
              <a:t>STATISTIQUE</a:t>
            </a:r>
            <a:r>
              <a:rPr lang="en-US" sz="3200" b="1">
                <a:solidFill>
                  <a:srgbClr val="7B3957"/>
                </a:solidFill>
                <a:latin typeface="Arial"/>
                <a:ea typeface="Arial"/>
                <a:cs typeface="Arial"/>
                <a:sym typeface="Arial"/>
              </a:rPr>
              <a:t>: </a:t>
            </a:r>
            <a:r>
              <a:rPr lang="en-US" sz="3200">
                <a:solidFill>
                  <a:srgbClr val="7B3957"/>
                </a:solidFill>
                <a:latin typeface="Arial"/>
                <a:ea typeface="Arial"/>
                <a:cs typeface="Arial"/>
                <a:sym typeface="Arial"/>
              </a:rPr>
              <a:t>ensemble de chiffres, étude par des moyens chiffrés </a:t>
            </a:r>
            <a:endParaRPr/>
          </a:p>
        </p:txBody>
      </p:sp>
      <p:sp>
        <p:nvSpPr>
          <p:cNvPr id="187" name="Google Shape;187;p11"/>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2"/>
          <p:cNvSpPr txBox="1">
            <a:spLocks noGrp="1"/>
          </p:cNvSpPr>
          <p:nvPr>
            <p:ph type="title"/>
          </p:nvPr>
        </p:nvSpPr>
        <p:spPr>
          <a:xfrm>
            <a:off x="1017917" y="585216"/>
            <a:ext cx="9729416"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800"/>
              <a:buFont typeface="Arial"/>
              <a:buNone/>
            </a:pPr>
            <a:r>
              <a:rPr lang="en-US">
                <a:latin typeface="Arial"/>
                <a:ea typeface="Arial"/>
                <a:cs typeface="Arial"/>
                <a:sym typeface="Arial"/>
              </a:rPr>
              <a:t>STROPHE 4</a:t>
            </a:r>
            <a:endParaRPr/>
          </a:p>
        </p:txBody>
      </p:sp>
      <p:sp>
        <p:nvSpPr>
          <p:cNvPr id="193" name="Google Shape;193;p12"/>
          <p:cNvSpPr txBox="1">
            <a:spLocks noGrp="1"/>
          </p:cNvSpPr>
          <p:nvPr>
            <p:ph type="body" idx="1"/>
          </p:nvPr>
        </p:nvSpPr>
        <p:spPr>
          <a:xfrm>
            <a:off x="1017917" y="1695890"/>
            <a:ext cx="6079569" cy="272578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400"/>
              <a:buNone/>
            </a:pPr>
            <a:r>
              <a:rPr lang="en-US" sz="4000">
                <a:latin typeface="Arial"/>
                <a:ea typeface="Arial"/>
                <a:cs typeface="Arial"/>
                <a:sym typeface="Arial"/>
              </a:rPr>
              <a:t>Plus un homme</a:t>
            </a:r>
            <a:br>
              <a:rPr lang="en-US" sz="4000">
                <a:latin typeface="Arial"/>
                <a:ea typeface="Arial"/>
                <a:cs typeface="Arial"/>
                <a:sym typeface="Arial"/>
              </a:rPr>
            </a:br>
            <a:r>
              <a:rPr lang="en-US" sz="4000">
                <a:latin typeface="Arial"/>
                <a:ea typeface="Arial"/>
                <a:cs typeface="Arial"/>
                <a:sym typeface="Arial"/>
              </a:rPr>
              <a:t>Juste un plus à la somme</a:t>
            </a:r>
            <a:br>
              <a:rPr lang="en-US" sz="4000">
                <a:latin typeface="Arial"/>
                <a:ea typeface="Arial"/>
                <a:cs typeface="Arial"/>
                <a:sym typeface="Arial"/>
              </a:rPr>
            </a:br>
            <a:r>
              <a:rPr lang="en-US" sz="4000">
                <a:latin typeface="Arial"/>
                <a:ea typeface="Arial"/>
                <a:cs typeface="Arial"/>
                <a:sym typeface="Arial"/>
              </a:rPr>
              <a:t>De </a:t>
            </a:r>
            <a:r>
              <a:rPr lang="en-US" sz="4000">
                <a:solidFill>
                  <a:srgbClr val="7B3957"/>
                </a:solidFill>
                <a:latin typeface="Arial"/>
                <a:ea typeface="Arial"/>
                <a:cs typeface="Arial"/>
                <a:sym typeface="Arial"/>
              </a:rPr>
              <a:t>l’</a:t>
            </a:r>
            <a:r>
              <a:rPr lang="en-US" sz="4000" b="1">
                <a:solidFill>
                  <a:srgbClr val="7B3957"/>
                </a:solidFill>
                <a:latin typeface="Arial"/>
                <a:ea typeface="Arial"/>
                <a:cs typeface="Arial"/>
                <a:sym typeface="Arial"/>
              </a:rPr>
              <a:t>effectif</a:t>
            </a:r>
            <a:br>
              <a:rPr lang="en-US" sz="4000">
                <a:latin typeface="Arial"/>
                <a:ea typeface="Arial"/>
                <a:cs typeface="Arial"/>
                <a:sym typeface="Arial"/>
              </a:rPr>
            </a:br>
            <a:r>
              <a:rPr lang="en-US" sz="4000">
                <a:latin typeface="Arial"/>
                <a:ea typeface="Arial"/>
                <a:cs typeface="Arial"/>
                <a:sym typeface="Arial"/>
              </a:rPr>
              <a:t>Représentatif</a:t>
            </a:r>
            <a:endParaRPr sz="4000">
              <a:latin typeface="Arial"/>
              <a:ea typeface="Arial"/>
              <a:cs typeface="Arial"/>
              <a:sym typeface="Arial"/>
            </a:endParaRPr>
          </a:p>
        </p:txBody>
      </p:sp>
      <p:sp>
        <p:nvSpPr>
          <p:cNvPr id="194" name="Google Shape;194;p12"/>
          <p:cNvSpPr txBox="1"/>
          <p:nvPr/>
        </p:nvSpPr>
        <p:spPr>
          <a:xfrm>
            <a:off x="1017917" y="5398813"/>
            <a:ext cx="10199500" cy="1077218"/>
          </a:xfrm>
          <a:prstGeom prst="rect">
            <a:avLst/>
          </a:prstGeom>
          <a:noFill/>
          <a:ln w="9525" cap="flat" cmpd="sng">
            <a:solidFill>
              <a:srgbClr val="52263A"/>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u="sng">
                <a:solidFill>
                  <a:srgbClr val="7B3957"/>
                </a:solidFill>
                <a:latin typeface="Arial"/>
                <a:ea typeface="Arial"/>
                <a:cs typeface="Arial"/>
                <a:sym typeface="Arial"/>
              </a:rPr>
              <a:t>EFFECTIF</a:t>
            </a:r>
            <a:r>
              <a:rPr lang="en-US" sz="3200" b="1">
                <a:solidFill>
                  <a:srgbClr val="7B3957"/>
                </a:solidFill>
                <a:latin typeface="Arial"/>
                <a:ea typeface="Arial"/>
                <a:cs typeface="Arial"/>
                <a:sym typeface="Arial"/>
              </a:rPr>
              <a:t>: </a:t>
            </a:r>
            <a:endParaRPr/>
          </a:p>
          <a:p>
            <a:pPr marL="0" marR="0" lvl="0" indent="0" algn="l" rtl="0">
              <a:spcBef>
                <a:spcPts val="0"/>
              </a:spcBef>
              <a:spcAft>
                <a:spcPts val="0"/>
              </a:spcAft>
              <a:buNone/>
            </a:pPr>
            <a:r>
              <a:rPr lang="en-US" sz="3200">
                <a:solidFill>
                  <a:srgbClr val="7B3957"/>
                </a:solidFill>
                <a:latin typeface="Arial"/>
                <a:ea typeface="Arial"/>
                <a:cs typeface="Arial"/>
                <a:sym typeface="Arial"/>
              </a:rPr>
              <a:t>Nombre réel d’individus constituant un groupe</a:t>
            </a:r>
            <a:endParaRPr sz="3200">
              <a:solidFill>
                <a:srgbClr val="7B3957"/>
              </a:solidFill>
              <a:latin typeface="Arial"/>
              <a:ea typeface="Arial"/>
              <a:cs typeface="Arial"/>
              <a:sym typeface="Arial"/>
            </a:endParaRPr>
          </a:p>
        </p:txBody>
      </p:sp>
      <p:sp>
        <p:nvSpPr>
          <p:cNvPr id="195" name="Google Shape;195;p12"/>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3"/>
          <p:cNvSpPr txBox="1">
            <a:spLocks noGrp="1"/>
          </p:cNvSpPr>
          <p:nvPr>
            <p:ph type="title"/>
          </p:nvPr>
        </p:nvSpPr>
        <p:spPr>
          <a:xfrm>
            <a:off x="1026305" y="474905"/>
            <a:ext cx="10058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800"/>
              <a:buFont typeface="Arial"/>
              <a:buNone/>
            </a:pPr>
            <a:r>
              <a:rPr lang="en-US">
                <a:latin typeface="Arial"/>
                <a:ea typeface="Arial"/>
                <a:cs typeface="Arial"/>
                <a:sym typeface="Arial"/>
              </a:rPr>
              <a:t>STROPHE 5</a:t>
            </a:r>
            <a:endParaRPr/>
          </a:p>
        </p:txBody>
      </p:sp>
      <p:sp>
        <p:nvSpPr>
          <p:cNvPr id="202" name="Google Shape;202;p13"/>
          <p:cNvSpPr txBox="1">
            <a:spLocks noGrp="1"/>
          </p:cNvSpPr>
          <p:nvPr>
            <p:ph type="body" idx="1"/>
          </p:nvPr>
        </p:nvSpPr>
        <p:spPr>
          <a:xfrm>
            <a:off x="1026305" y="1688748"/>
            <a:ext cx="5400373" cy="300155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3400"/>
              <a:buNone/>
            </a:pPr>
            <a:r>
              <a:rPr lang="en-US" sz="4000">
                <a:latin typeface="Arial"/>
                <a:ea typeface="Arial"/>
                <a:cs typeface="Arial"/>
                <a:sym typeface="Arial"/>
              </a:rPr>
              <a:t>Une </a:t>
            </a:r>
            <a:r>
              <a:rPr lang="en-US" sz="4000" b="1">
                <a:solidFill>
                  <a:srgbClr val="7B3957"/>
                </a:solidFill>
                <a:latin typeface="Arial"/>
                <a:ea typeface="Arial"/>
                <a:cs typeface="Arial"/>
                <a:sym typeface="Arial"/>
              </a:rPr>
              <a:t>virgule</a:t>
            </a:r>
            <a:br>
              <a:rPr lang="en-US" sz="4000">
                <a:latin typeface="Arial"/>
                <a:ea typeface="Arial"/>
                <a:cs typeface="Arial"/>
                <a:sym typeface="Arial"/>
              </a:rPr>
            </a:br>
            <a:r>
              <a:rPr lang="en-US" sz="4000">
                <a:latin typeface="Arial"/>
                <a:ea typeface="Arial"/>
                <a:cs typeface="Arial"/>
                <a:sym typeface="Arial"/>
              </a:rPr>
              <a:t>Du calcul</a:t>
            </a:r>
            <a:br>
              <a:rPr lang="en-US" sz="4000">
                <a:latin typeface="Arial"/>
                <a:ea typeface="Arial"/>
                <a:cs typeface="Arial"/>
                <a:sym typeface="Arial"/>
              </a:rPr>
            </a:br>
            <a:r>
              <a:rPr lang="en-US" sz="4000">
                <a:latin typeface="Arial"/>
                <a:ea typeface="Arial"/>
                <a:cs typeface="Arial"/>
                <a:sym typeface="Arial"/>
              </a:rPr>
              <a:t>De l’addition</a:t>
            </a:r>
            <a:br>
              <a:rPr lang="en-US" sz="4000">
                <a:latin typeface="Arial"/>
                <a:ea typeface="Arial"/>
                <a:cs typeface="Arial"/>
                <a:sym typeface="Arial"/>
              </a:rPr>
            </a:br>
            <a:r>
              <a:rPr lang="en-US" sz="4000">
                <a:latin typeface="Arial"/>
                <a:ea typeface="Arial"/>
                <a:cs typeface="Arial"/>
                <a:sym typeface="Arial"/>
              </a:rPr>
              <a:t>De la soustraction</a:t>
            </a:r>
            <a:endParaRPr sz="4000">
              <a:latin typeface="Arial"/>
              <a:ea typeface="Arial"/>
              <a:cs typeface="Arial"/>
              <a:sym typeface="Arial"/>
            </a:endParaRPr>
          </a:p>
        </p:txBody>
      </p:sp>
      <p:sp>
        <p:nvSpPr>
          <p:cNvPr id="203" name="Google Shape;203;p13"/>
          <p:cNvSpPr txBox="1"/>
          <p:nvPr/>
        </p:nvSpPr>
        <p:spPr>
          <a:xfrm>
            <a:off x="1026306" y="6126764"/>
            <a:ext cx="10058399" cy="584775"/>
          </a:xfrm>
          <a:prstGeom prst="rect">
            <a:avLst/>
          </a:prstGeom>
          <a:noFill/>
          <a:ln w="9525" cap="flat" cmpd="sng">
            <a:solidFill>
              <a:srgbClr val="52263A"/>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u="sng">
                <a:solidFill>
                  <a:srgbClr val="7B3957"/>
                </a:solidFill>
                <a:latin typeface="Arial"/>
                <a:ea typeface="Arial"/>
                <a:cs typeface="Arial"/>
                <a:sym typeface="Arial"/>
              </a:rPr>
              <a:t>VIRGULE</a:t>
            </a:r>
            <a:r>
              <a:rPr lang="en-US" sz="3200" b="1">
                <a:solidFill>
                  <a:srgbClr val="7B3957"/>
                </a:solidFill>
                <a:latin typeface="Arial"/>
                <a:ea typeface="Arial"/>
                <a:cs typeface="Arial"/>
                <a:sym typeface="Arial"/>
              </a:rPr>
              <a:t>: </a:t>
            </a:r>
            <a:r>
              <a:rPr lang="en-US" sz="3200">
                <a:solidFill>
                  <a:srgbClr val="7B3957"/>
                </a:solidFill>
                <a:latin typeface="Arial"/>
                <a:ea typeface="Arial"/>
                <a:cs typeface="Arial"/>
                <a:sym typeface="Arial"/>
              </a:rPr>
              <a:t>signe de ponctuation = comma</a:t>
            </a:r>
            <a:endParaRPr/>
          </a:p>
        </p:txBody>
      </p:sp>
      <p:sp>
        <p:nvSpPr>
          <p:cNvPr id="204" name="Google Shape;204;p13"/>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4"/>
          <p:cNvSpPr txBox="1">
            <a:spLocks noGrp="1"/>
          </p:cNvSpPr>
          <p:nvPr>
            <p:ph type="title"/>
          </p:nvPr>
        </p:nvSpPr>
        <p:spPr>
          <a:xfrm>
            <a:off x="992037" y="585216"/>
            <a:ext cx="9465191"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800"/>
              <a:buFont typeface="Arial"/>
              <a:buNone/>
            </a:pPr>
            <a:r>
              <a:rPr lang="en-US">
                <a:latin typeface="Arial"/>
                <a:ea typeface="Arial"/>
                <a:cs typeface="Arial"/>
                <a:sym typeface="Arial"/>
              </a:rPr>
              <a:t>STROPHE 6</a:t>
            </a:r>
            <a:endParaRPr/>
          </a:p>
        </p:txBody>
      </p:sp>
      <p:sp>
        <p:nvSpPr>
          <p:cNvPr id="211" name="Google Shape;211;p14"/>
          <p:cNvSpPr txBox="1">
            <a:spLocks noGrp="1"/>
          </p:cNvSpPr>
          <p:nvPr>
            <p:ph type="body" idx="1"/>
          </p:nvPr>
        </p:nvSpPr>
        <p:spPr>
          <a:xfrm>
            <a:off x="992037" y="1704568"/>
            <a:ext cx="6252458" cy="21370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400"/>
              <a:buNone/>
            </a:pPr>
            <a:r>
              <a:rPr lang="en-US" sz="4000">
                <a:latin typeface="Arial"/>
                <a:ea typeface="Arial"/>
                <a:cs typeface="Arial"/>
                <a:sym typeface="Arial"/>
              </a:rPr>
              <a:t>Un capital variable</a:t>
            </a:r>
            <a:br>
              <a:rPr lang="en-US" sz="4000">
                <a:latin typeface="Arial"/>
                <a:ea typeface="Arial"/>
                <a:cs typeface="Arial"/>
                <a:sym typeface="Arial"/>
              </a:rPr>
            </a:br>
            <a:r>
              <a:rPr lang="en-US" sz="4000" b="1">
                <a:solidFill>
                  <a:srgbClr val="7B3957"/>
                </a:solidFill>
                <a:latin typeface="Arial"/>
                <a:ea typeface="Arial"/>
                <a:cs typeface="Arial"/>
                <a:sym typeface="Arial"/>
              </a:rPr>
              <a:t>Répudiable</a:t>
            </a:r>
            <a:br>
              <a:rPr lang="en-US" sz="4000">
                <a:latin typeface="Arial"/>
                <a:ea typeface="Arial"/>
                <a:cs typeface="Arial"/>
                <a:sym typeface="Arial"/>
              </a:rPr>
            </a:br>
            <a:r>
              <a:rPr lang="en-US" sz="4000">
                <a:latin typeface="Arial"/>
                <a:ea typeface="Arial"/>
                <a:cs typeface="Arial"/>
                <a:sym typeface="Arial"/>
              </a:rPr>
              <a:t>Une force de travail</a:t>
            </a:r>
            <a:br>
              <a:rPr lang="en-US" sz="4000">
                <a:latin typeface="Arial"/>
                <a:ea typeface="Arial"/>
                <a:cs typeface="Arial"/>
                <a:sym typeface="Arial"/>
              </a:rPr>
            </a:br>
            <a:r>
              <a:rPr lang="en-US" sz="4000">
                <a:latin typeface="Arial"/>
                <a:ea typeface="Arial"/>
                <a:cs typeface="Arial"/>
                <a:sym typeface="Arial"/>
              </a:rPr>
              <a:t>Du </a:t>
            </a:r>
            <a:r>
              <a:rPr lang="en-US" sz="4000" b="1">
                <a:solidFill>
                  <a:srgbClr val="7B3957"/>
                </a:solidFill>
                <a:latin typeface="Arial"/>
                <a:ea typeface="Arial"/>
                <a:cs typeface="Arial"/>
                <a:sym typeface="Arial"/>
              </a:rPr>
              <a:t>bétail</a:t>
            </a:r>
            <a:r>
              <a:rPr lang="en-US" sz="4000">
                <a:latin typeface="Arial"/>
                <a:ea typeface="Arial"/>
                <a:cs typeface="Arial"/>
                <a:sym typeface="Arial"/>
              </a:rPr>
              <a:t>. </a:t>
            </a:r>
            <a:endParaRPr/>
          </a:p>
        </p:txBody>
      </p:sp>
      <p:sp>
        <p:nvSpPr>
          <p:cNvPr id="212" name="Google Shape;212;p14"/>
          <p:cNvSpPr txBox="1"/>
          <p:nvPr/>
        </p:nvSpPr>
        <p:spPr>
          <a:xfrm>
            <a:off x="992037" y="4691519"/>
            <a:ext cx="10359135" cy="2062103"/>
          </a:xfrm>
          <a:prstGeom prst="rect">
            <a:avLst/>
          </a:prstGeom>
          <a:noFill/>
          <a:ln w="9525" cap="flat" cmpd="sng">
            <a:solidFill>
              <a:srgbClr val="52263A"/>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u="sng">
                <a:solidFill>
                  <a:srgbClr val="7B3957"/>
                </a:solidFill>
                <a:latin typeface="Arial"/>
                <a:ea typeface="Arial"/>
                <a:cs typeface="Arial"/>
                <a:sym typeface="Arial"/>
              </a:rPr>
              <a:t>RÉPUDIABLE:</a:t>
            </a:r>
            <a:r>
              <a:rPr lang="en-US" sz="3200" b="1">
                <a:solidFill>
                  <a:srgbClr val="7B3957"/>
                </a:solidFill>
                <a:latin typeface="Arial"/>
                <a:ea typeface="Arial"/>
                <a:cs typeface="Arial"/>
                <a:sym typeface="Arial"/>
              </a:rPr>
              <a:t> </a:t>
            </a:r>
            <a:r>
              <a:rPr lang="en-US" sz="3200">
                <a:solidFill>
                  <a:srgbClr val="7B3957"/>
                </a:solidFill>
                <a:latin typeface="Arial"/>
                <a:ea typeface="Arial"/>
                <a:cs typeface="Arial"/>
                <a:sym typeface="Arial"/>
              </a:rPr>
              <a:t>répudier = renvoyer unilatéralement, abandonner (figuré = jetable)</a:t>
            </a:r>
            <a:endParaRPr/>
          </a:p>
          <a:p>
            <a:pPr marL="0" marR="0" lvl="0" indent="0" algn="l" rtl="0">
              <a:spcBef>
                <a:spcPts val="0"/>
              </a:spcBef>
              <a:spcAft>
                <a:spcPts val="0"/>
              </a:spcAft>
              <a:buNone/>
            </a:pPr>
            <a:r>
              <a:rPr lang="en-US" sz="3200" b="1" u="sng">
                <a:solidFill>
                  <a:srgbClr val="7B3957"/>
                </a:solidFill>
                <a:latin typeface="Arial"/>
                <a:ea typeface="Arial"/>
                <a:cs typeface="Arial"/>
                <a:sym typeface="Arial"/>
              </a:rPr>
              <a:t>BÉTAIL</a:t>
            </a:r>
            <a:r>
              <a:rPr lang="en-US" sz="3200" b="1">
                <a:solidFill>
                  <a:srgbClr val="7B3957"/>
                </a:solidFill>
                <a:latin typeface="Arial"/>
                <a:ea typeface="Arial"/>
                <a:cs typeface="Arial"/>
                <a:sym typeface="Arial"/>
              </a:rPr>
              <a:t> =</a:t>
            </a:r>
            <a:r>
              <a:rPr lang="en-US" sz="3200">
                <a:solidFill>
                  <a:srgbClr val="7B3957"/>
                </a:solidFill>
                <a:latin typeface="Arial"/>
                <a:ea typeface="Arial"/>
                <a:cs typeface="Arial"/>
                <a:sym typeface="Arial"/>
              </a:rPr>
              <a:t> cattle (figuré = personnes traitées comme des animaux)</a:t>
            </a:r>
            <a:endParaRPr/>
          </a:p>
        </p:txBody>
      </p:sp>
      <p:sp>
        <p:nvSpPr>
          <p:cNvPr id="213" name="Google Shape;213;p14"/>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5"/>
          <p:cNvSpPr txBox="1">
            <a:spLocks noGrp="1"/>
          </p:cNvSpPr>
          <p:nvPr>
            <p:ph type="title"/>
          </p:nvPr>
        </p:nvSpPr>
        <p:spPr>
          <a:xfrm>
            <a:off x="1026543" y="298079"/>
            <a:ext cx="9708686"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800"/>
              <a:buFont typeface="Arial"/>
              <a:buNone/>
            </a:pPr>
            <a:r>
              <a:rPr lang="en-US">
                <a:latin typeface="Arial"/>
                <a:ea typeface="Arial"/>
                <a:cs typeface="Arial"/>
                <a:sym typeface="Arial"/>
              </a:rPr>
              <a:t>STROPHE 7</a:t>
            </a:r>
            <a:endParaRPr/>
          </a:p>
        </p:txBody>
      </p:sp>
      <p:sp>
        <p:nvSpPr>
          <p:cNvPr id="219" name="Google Shape;219;p15"/>
          <p:cNvSpPr txBox="1">
            <a:spLocks noGrp="1"/>
          </p:cNvSpPr>
          <p:nvPr>
            <p:ph type="body" idx="1"/>
          </p:nvPr>
        </p:nvSpPr>
        <p:spPr>
          <a:xfrm>
            <a:off x="1026542" y="1397467"/>
            <a:ext cx="5943601" cy="272606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400"/>
              <a:buNone/>
            </a:pPr>
            <a:r>
              <a:rPr lang="en-US" sz="4000">
                <a:latin typeface="Arial"/>
                <a:ea typeface="Arial"/>
                <a:cs typeface="Arial"/>
                <a:sym typeface="Arial"/>
              </a:rPr>
              <a:t>Un </a:t>
            </a:r>
            <a:r>
              <a:rPr lang="en-US" sz="4000" b="1">
                <a:solidFill>
                  <a:srgbClr val="7B3957"/>
                </a:solidFill>
                <a:latin typeface="Arial"/>
                <a:ea typeface="Arial"/>
                <a:cs typeface="Arial"/>
                <a:sym typeface="Arial"/>
              </a:rPr>
              <a:t>décompte</a:t>
            </a:r>
            <a:br>
              <a:rPr lang="en-US" sz="4000">
                <a:latin typeface="Arial"/>
                <a:ea typeface="Arial"/>
                <a:cs typeface="Arial"/>
                <a:sym typeface="Arial"/>
              </a:rPr>
            </a:br>
            <a:r>
              <a:rPr lang="en-US" sz="4000">
                <a:latin typeface="Arial"/>
                <a:ea typeface="Arial"/>
                <a:cs typeface="Arial"/>
                <a:sym typeface="Arial"/>
              </a:rPr>
              <a:t>Dans les comptes</a:t>
            </a:r>
            <a:br>
              <a:rPr lang="en-US" sz="4000">
                <a:latin typeface="Arial"/>
                <a:ea typeface="Arial"/>
                <a:cs typeface="Arial"/>
                <a:sym typeface="Arial"/>
              </a:rPr>
            </a:br>
            <a:r>
              <a:rPr lang="en-US" sz="4000">
                <a:latin typeface="Arial"/>
                <a:ea typeface="Arial"/>
                <a:cs typeface="Arial"/>
                <a:sym typeface="Arial"/>
              </a:rPr>
              <a:t>Un débit, un crédit</a:t>
            </a:r>
            <a:br>
              <a:rPr lang="en-US" sz="4000">
                <a:latin typeface="Arial"/>
                <a:ea typeface="Arial"/>
                <a:cs typeface="Arial"/>
                <a:sym typeface="Arial"/>
              </a:rPr>
            </a:br>
            <a:r>
              <a:rPr lang="en-US" sz="4000">
                <a:latin typeface="Arial"/>
                <a:ea typeface="Arial"/>
                <a:cs typeface="Arial"/>
                <a:sym typeface="Arial"/>
              </a:rPr>
              <a:t>Un chiffre de l’économie</a:t>
            </a:r>
            <a:endParaRPr sz="4000">
              <a:latin typeface="Arial"/>
              <a:ea typeface="Arial"/>
              <a:cs typeface="Arial"/>
              <a:sym typeface="Arial"/>
            </a:endParaRPr>
          </a:p>
        </p:txBody>
      </p:sp>
      <p:sp>
        <p:nvSpPr>
          <p:cNvPr id="220" name="Google Shape;220;p15"/>
          <p:cNvSpPr txBox="1"/>
          <p:nvPr/>
        </p:nvSpPr>
        <p:spPr>
          <a:xfrm>
            <a:off x="1026543" y="6124657"/>
            <a:ext cx="10240546" cy="591453"/>
          </a:xfrm>
          <a:prstGeom prst="rect">
            <a:avLst/>
          </a:prstGeom>
          <a:noFill/>
          <a:ln w="9525" cap="flat" cmpd="sng">
            <a:solidFill>
              <a:srgbClr val="52263A"/>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u="sng">
                <a:solidFill>
                  <a:srgbClr val="7B3957"/>
                </a:solidFill>
                <a:latin typeface="Arial"/>
                <a:ea typeface="Arial"/>
                <a:cs typeface="Arial"/>
                <a:sym typeface="Arial"/>
              </a:rPr>
              <a:t>DÉCOMPTE</a:t>
            </a:r>
            <a:r>
              <a:rPr lang="en-US" sz="3200" b="1">
                <a:solidFill>
                  <a:srgbClr val="7B3957"/>
                </a:solidFill>
                <a:latin typeface="Arial"/>
                <a:ea typeface="Arial"/>
                <a:cs typeface="Arial"/>
                <a:sym typeface="Arial"/>
              </a:rPr>
              <a:t> = </a:t>
            </a:r>
            <a:r>
              <a:rPr lang="en-US" sz="3200">
                <a:solidFill>
                  <a:srgbClr val="7B3957"/>
                </a:solidFill>
                <a:latin typeface="Arial"/>
                <a:ea typeface="Arial"/>
                <a:cs typeface="Arial"/>
                <a:sym typeface="Arial"/>
              </a:rPr>
              <a:t>count, calculation, account, breakdown </a:t>
            </a:r>
            <a:endParaRPr/>
          </a:p>
        </p:txBody>
      </p:sp>
      <p:sp>
        <p:nvSpPr>
          <p:cNvPr id="221" name="Google Shape;221;p15"/>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6"/>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800"/>
              <a:buFont typeface="Arial"/>
              <a:buNone/>
            </a:pPr>
            <a:r>
              <a:rPr lang="en-US">
                <a:latin typeface="Arial"/>
                <a:ea typeface="Arial"/>
                <a:cs typeface="Arial"/>
                <a:sym typeface="Arial"/>
              </a:rPr>
              <a:t>STROPHE 8</a:t>
            </a:r>
            <a:endParaRPr/>
          </a:p>
        </p:txBody>
      </p:sp>
      <p:sp>
        <p:nvSpPr>
          <p:cNvPr id="227" name="Google Shape;227;p16"/>
          <p:cNvSpPr txBox="1">
            <a:spLocks noGrp="1"/>
          </p:cNvSpPr>
          <p:nvPr>
            <p:ph type="body" idx="1"/>
          </p:nvPr>
        </p:nvSpPr>
        <p:spPr>
          <a:xfrm>
            <a:off x="1069848" y="1563940"/>
            <a:ext cx="6495873" cy="30015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400"/>
              <a:buNone/>
            </a:pPr>
            <a:r>
              <a:rPr lang="en-US" sz="4000">
                <a:latin typeface="Arial"/>
                <a:ea typeface="Arial"/>
                <a:cs typeface="Arial"/>
                <a:sym typeface="Arial"/>
              </a:rPr>
              <a:t>Une partie </a:t>
            </a:r>
            <a:r>
              <a:rPr lang="en-US" sz="4000" b="1">
                <a:solidFill>
                  <a:srgbClr val="7B3957"/>
                </a:solidFill>
                <a:latin typeface="Arial"/>
                <a:ea typeface="Arial"/>
                <a:cs typeface="Arial"/>
                <a:sym typeface="Arial"/>
              </a:rPr>
              <a:t>d’indice</a:t>
            </a:r>
            <a:br>
              <a:rPr lang="en-US" sz="4000">
                <a:latin typeface="Arial"/>
                <a:ea typeface="Arial"/>
                <a:cs typeface="Arial"/>
                <a:sym typeface="Arial"/>
              </a:rPr>
            </a:br>
            <a:r>
              <a:rPr lang="en-US" sz="4000">
                <a:latin typeface="Arial"/>
                <a:ea typeface="Arial"/>
                <a:cs typeface="Arial"/>
                <a:sym typeface="Arial"/>
              </a:rPr>
              <a:t>Qui se glisse</a:t>
            </a:r>
            <a:br>
              <a:rPr lang="en-US" sz="4000">
                <a:latin typeface="Arial"/>
                <a:ea typeface="Arial"/>
                <a:cs typeface="Arial"/>
                <a:sym typeface="Arial"/>
              </a:rPr>
            </a:br>
            <a:r>
              <a:rPr lang="en-US" sz="4000">
                <a:latin typeface="Arial"/>
                <a:ea typeface="Arial"/>
                <a:cs typeface="Arial"/>
                <a:sym typeface="Arial"/>
              </a:rPr>
              <a:t>Dans un total</a:t>
            </a:r>
            <a:br>
              <a:rPr lang="en-US" sz="4000">
                <a:latin typeface="Arial"/>
                <a:ea typeface="Arial"/>
                <a:cs typeface="Arial"/>
                <a:sym typeface="Arial"/>
              </a:rPr>
            </a:br>
            <a:r>
              <a:rPr lang="en-US" sz="4000">
                <a:latin typeface="Arial"/>
                <a:ea typeface="Arial"/>
                <a:cs typeface="Arial"/>
                <a:sym typeface="Arial"/>
              </a:rPr>
              <a:t>D’un capital</a:t>
            </a:r>
            <a:endParaRPr/>
          </a:p>
        </p:txBody>
      </p:sp>
      <p:sp>
        <p:nvSpPr>
          <p:cNvPr id="228" name="Google Shape;228;p16"/>
          <p:cNvSpPr txBox="1"/>
          <p:nvPr/>
        </p:nvSpPr>
        <p:spPr>
          <a:xfrm>
            <a:off x="1166647" y="5746238"/>
            <a:ext cx="10162503" cy="954107"/>
          </a:xfrm>
          <a:prstGeom prst="rect">
            <a:avLst/>
          </a:prstGeom>
          <a:noFill/>
          <a:ln w="9525" cap="flat" cmpd="sng">
            <a:solidFill>
              <a:srgbClr val="52263A"/>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u="sng">
                <a:solidFill>
                  <a:srgbClr val="7B3957"/>
                </a:solidFill>
                <a:latin typeface="Arial"/>
                <a:ea typeface="Arial"/>
                <a:cs typeface="Arial"/>
                <a:sym typeface="Arial"/>
              </a:rPr>
              <a:t>INDICE</a:t>
            </a:r>
            <a:r>
              <a:rPr lang="en-US" sz="2800" b="1">
                <a:solidFill>
                  <a:srgbClr val="7B3957"/>
                </a:solidFill>
                <a:latin typeface="Arial"/>
                <a:ea typeface="Arial"/>
                <a:cs typeface="Arial"/>
                <a:sym typeface="Arial"/>
              </a:rPr>
              <a:t> =  </a:t>
            </a:r>
            <a:r>
              <a:rPr lang="en-US" sz="2800">
                <a:solidFill>
                  <a:srgbClr val="7B3957"/>
                </a:solidFill>
                <a:latin typeface="Arial"/>
                <a:ea typeface="Arial"/>
                <a:cs typeface="Arial"/>
                <a:sym typeface="Arial"/>
              </a:rPr>
              <a:t>Stock market index, a clue </a:t>
            </a:r>
            <a:endParaRPr/>
          </a:p>
          <a:p>
            <a:pPr marL="0" marR="0" lvl="0" indent="0" algn="l" rtl="0">
              <a:spcBef>
                <a:spcPts val="0"/>
              </a:spcBef>
              <a:spcAft>
                <a:spcPts val="0"/>
              </a:spcAft>
              <a:buNone/>
            </a:pPr>
            <a:r>
              <a:rPr lang="en-US" sz="2800" b="1" u="sng">
                <a:solidFill>
                  <a:srgbClr val="7B3957"/>
                </a:solidFill>
                <a:latin typeface="Arial"/>
                <a:ea typeface="Arial"/>
                <a:cs typeface="Arial"/>
                <a:sym typeface="Arial"/>
              </a:rPr>
              <a:t>SE GLISSER</a:t>
            </a:r>
            <a:r>
              <a:rPr lang="en-US" sz="2800">
                <a:solidFill>
                  <a:srgbClr val="7B3957"/>
                </a:solidFill>
                <a:latin typeface="Arial"/>
                <a:ea typeface="Arial"/>
                <a:cs typeface="Arial"/>
                <a:sym typeface="Arial"/>
              </a:rPr>
              <a:t> = to slip, to creep</a:t>
            </a:r>
            <a:endParaRPr sz="2800" b="1">
              <a:solidFill>
                <a:srgbClr val="7B3957"/>
              </a:solidFill>
              <a:latin typeface="Arial"/>
              <a:ea typeface="Arial"/>
              <a:cs typeface="Arial"/>
              <a:sym typeface="Arial"/>
            </a:endParaRPr>
          </a:p>
        </p:txBody>
      </p:sp>
      <p:sp>
        <p:nvSpPr>
          <p:cNvPr id="229" name="Google Shape;229;p16"/>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7"/>
          <p:cNvSpPr txBox="1">
            <a:spLocks noGrp="1"/>
          </p:cNvSpPr>
          <p:nvPr>
            <p:ph type="title"/>
          </p:nvPr>
        </p:nvSpPr>
        <p:spPr>
          <a:xfrm>
            <a:off x="1035169" y="298079"/>
            <a:ext cx="9700059"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800"/>
              <a:buFont typeface="Arial"/>
              <a:buNone/>
            </a:pPr>
            <a:r>
              <a:rPr lang="en-US">
                <a:latin typeface="Arial"/>
                <a:ea typeface="Arial"/>
                <a:cs typeface="Arial"/>
                <a:sym typeface="Arial"/>
              </a:rPr>
              <a:t>STROPHE 9</a:t>
            </a:r>
            <a:endParaRPr/>
          </a:p>
        </p:txBody>
      </p:sp>
      <p:sp>
        <p:nvSpPr>
          <p:cNvPr id="235" name="Google Shape;235;p17"/>
          <p:cNvSpPr txBox="1">
            <a:spLocks noGrp="1"/>
          </p:cNvSpPr>
          <p:nvPr>
            <p:ph type="body" idx="1"/>
          </p:nvPr>
        </p:nvSpPr>
        <p:spPr>
          <a:xfrm>
            <a:off x="1035168" y="1407977"/>
            <a:ext cx="6978771" cy="272606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400"/>
              <a:buNone/>
            </a:pPr>
            <a:r>
              <a:rPr lang="en-US" sz="4000">
                <a:latin typeface="Arial"/>
                <a:ea typeface="Arial"/>
                <a:cs typeface="Arial"/>
                <a:sym typeface="Arial"/>
              </a:rPr>
              <a:t>Plus une créature</a:t>
            </a:r>
            <a:br>
              <a:rPr lang="en-US" sz="4000">
                <a:latin typeface="Arial"/>
                <a:ea typeface="Arial"/>
                <a:cs typeface="Arial"/>
                <a:sym typeface="Arial"/>
              </a:rPr>
            </a:br>
            <a:r>
              <a:rPr lang="en-US" sz="4000">
                <a:latin typeface="Arial"/>
                <a:ea typeface="Arial"/>
                <a:cs typeface="Arial"/>
                <a:sym typeface="Arial"/>
              </a:rPr>
              <a:t>Juste une écriture</a:t>
            </a:r>
            <a:br>
              <a:rPr lang="en-US" sz="4000">
                <a:latin typeface="Arial"/>
                <a:ea typeface="Arial"/>
                <a:cs typeface="Arial"/>
                <a:sym typeface="Arial"/>
              </a:rPr>
            </a:br>
            <a:r>
              <a:rPr lang="en-US" sz="4000">
                <a:latin typeface="Arial"/>
                <a:ea typeface="Arial"/>
                <a:cs typeface="Arial"/>
                <a:sym typeface="Arial"/>
              </a:rPr>
              <a:t>Dans le </a:t>
            </a:r>
            <a:r>
              <a:rPr lang="en-US" sz="4000" b="1">
                <a:solidFill>
                  <a:srgbClr val="7B3957"/>
                </a:solidFill>
                <a:latin typeface="Arial"/>
                <a:ea typeface="Arial"/>
                <a:cs typeface="Arial"/>
                <a:sym typeface="Arial"/>
              </a:rPr>
              <a:t>bilan</a:t>
            </a:r>
            <a:r>
              <a:rPr lang="en-US" sz="4000">
                <a:solidFill>
                  <a:srgbClr val="7B3957"/>
                </a:solidFill>
                <a:latin typeface="Arial"/>
                <a:ea typeface="Arial"/>
                <a:cs typeface="Arial"/>
                <a:sym typeface="Arial"/>
              </a:rPr>
              <a:t> </a:t>
            </a:r>
            <a:r>
              <a:rPr lang="en-US" sz="4000">
                <a:latin typeface="Arial"/>
                <a:ea typeface="Arial"/>
                <a:cs typeface="Arial"/>
                <a:sym typeface="Arial"/>
              </a:rPr>
              <a:t>déshumanisé</a:t>
            </a:r>
            <a:br>
              <a:rPr lang="en-US" sz="4000">
                <a:latin typeface="Arial"/>
                <a:ea typeface="Arial"/>
                <a:cs typeface="Arial"/>
                <a:sym typeface="Arial"/>
              </a:rPr>
            </a:br>
            <a:r>
              <a:rPr lang="en-US" sz="4000">
                <a:latin typeface="Arial"/>
                <a:ea typeface="Arial"/>
                <a:cs typeface="Arial"/>
                <a:sym typeface="Arial"/>
              </a:rPr>
              <a:t>De la société</a:t>
            </a:r>
            <a:endParaRPr sz="4000">
              <a:latin typeface="Arial"/>
              <a:ea typeface="Arial"/>
              <a:cs typeface="Arial"/>
              <a:sym typeface="Arial"/>
            </a:endParaRPr>
          </a:p>
        </p:txBody>
      </p:sp>
      <p:sp>
        <p:nvSpPr>
          <p:cNvPr id="236" name="Google Shape;236;p17"/>
          <p:cNvSpPr txBox="1"/>
          <p:nvPr/>
        </p:nvSpPr>
        <p:spPr>
          <a:xfrm>
            <a:off x="1035169" y="5683223"/>
            <a:ext cx="10056351" cy="861774"/>
          </a:xfrm>
          <a:prstGeom prst="rect">
            <a:avLst/>
          </a:prstGeom>
          <a:noFill/>
          <a:ln w="9525" cap="flat" cmpd="sng">
            <a:solidFill>
              <a:srgbClr val="52263A"/>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u="sng">
                <a:solidFill>
                  <a:srgbClr val="7B3957"/>
                </a:solidFill>
                <a:latin typeface="Arial"/>
                <a:ea typeface="Arial"/>
                <a:cs typeface="Arial"/>
                <a:sym typeface="Arial"/>
              </a:rPr>
              <a:t>BILAN</a:t>
            </a:r>
            <a:r>
              <a:rPr lang="en-US" sz="3200" b="1">
                <a:solidFill>
                  <a:srgbClr val="7B3957"/>
                </a:solidFill>
                <a:latin typeface="Arial"/>
                <a:ea typeface="Arial"/>
                <a:cs typeface="Arial"/>
                <a:sym typeface="Arial"/>
              </a:rPr>
              <a:t> = </a:t>
            </a:r>
            <a:r>
              <a:rPr lang="en-US" sz="3200">
                <a:solidFill>
                  <a:srgbClr val="7B3957"/>
                </a:solidFill>
                <a:latin typeface="Arial"/>
                <a:ea typeface="Arial"/>
                <a:cs typeface="Arial"/>
                <a:sym typeface="Arial"/>
              </a:rPr>
              <a:t>balance sheet, annual financial report</a:t>
            </a:r>
            <a:endParaRPr/>
          </a:p>
          <a:p>
            <a:pPr marL="0" marR="0" lvl="0" indent="0" algn="l" rtl="0">
              <a:spcBef>
                <a:spcPts val="0"/>
              </a:spcBef>
              <a:spcAft>
                <a:spcPts val="0"/>
              </a:spcAft>
              <a:buNone/>
            </a:pPr>
            <a:r>
              <a:rPr lang="en-US" sz="1800">
                <a:solidFill>
                  <a:srgbClr val="7B3957"/>
                </a:solidFill>
                <a:latin typeface="Arial"/>
                <a:ea typeface="Arial"/>
                <a:cs typeface="Arial"/>
                <a:sym typeface="Arial"/>
              </a:rPr>
              <a:t>EXPRESSION: FAIRE LE BILAN DE … = to take stock of …, to evaluate, to summarise</a:t>
            </a:r>
            <a:endParaRPr sz="1800">
              <a:solidFill>
                <a:srgbClr val="7B3957"/>
              </a:solidFill>
              <a:latin typeface="Bookman Old Style"/>
              <a:ea typeface="Bookman Old Style"/>
              <a:cs typeface="Bookman Old Style"/>
              <a:sym typeface="Bookman Old Style"/>
            </a:endParaRPr>
          </a:p>
        </p:txBody>
      </p:sp>
      <p:sp>
        <p:nvSpPr>
          <p:cNvPr id="237" name="Google Shape;237;p17"/>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8"/>
          <p:cNvSpPr txBox="1">
            <a:spLocks noGrp="1"/>
          </p:cNvSpPr>
          <p:nvPr>
            <p:ph type="title"/>
          </p:nvPr>
        </p:nvSpPr>
        <p:spPr>
          <a:xfrm>
            <a:off x="1975945" y="1204275"/>
            <a:ext cx="10384221" cy="352044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SzPts val="6480"/>
              <a:buFont typeface="Arial"/>
              <a:buNone/>
            </a:pPr>
            <a:r>
              <a:rPr lang="en-US" sz="6480">
                <a:latin typeface="Arial"/>
                <a:ea typeface="Arial"/>
                <a:cs typeface="Arial"/>
                <a:sym typeface="Arial"/>
              </a:rPr>
              <a:t>2 thèmes principaux: </a:t>
            </a:r>
            <a:br>
              <a:rPr lang="en-US" sz="6480">
                <a:latin typeface="Arial"/>
                <a:ea typeface="Arial"/>
                <a:cs typeface="Arial"/>
                <a:sym typeface="Arial"/>
              </a:rPr>
            </a:br>
            <a:br>
              <a:rPr lang="en-US" sz="6480">
                <a:latin typeface="Arial"/>
                <a:ea typeface="Arial"/>
                <a:cs typeface="Arial"/>
                <a:sym typeface="Arial"/>
              </a:rPr>
            </a:br>
            <a:r>
              <a:rPr lang="en-US" sz="6480">
                <a:latin typeface="Arial"/>
                <a:ea typeface="Arial"/>
                <a:cs typeface="Arial"/>
                <a:sym typeface="Arial"/>
              </a:rPr>
              <a:t>- </a:t>
            </a:r>
            <a:r>
              <a:rPr lang="en-US" sz="6480" b="0">
                <a:latin typeface="Arial"/>
                <a:ea typeface="Arial"/>
                <a:cs typeface="Arial"/>
                <a:sym typeface="Arial"/>
              </a:rPr>
              <a:t>#1 </a:t>
            </a:r>
            <a:r>
              <a:rPr lang="en-US" sz="6030" b="0">
                <a:latin typeface="Arial"/>
                <a:ea typeface="Arial"/>
                <a:cs typeface="Arial"/>
                <a:sym typeface="Arial"/>
              </a:rPr>
              <a:t>déshumanisation                  </a:t>
            </a:r>
            <a:r>
              <a:rPr lang="en-US" sz="6030">
                <a:latin typeface="Arial"/>
                <a:ea typeface="Arial"/>
                <a:cs typeface="Arial"/>
                <a:sym typeface="Arial"/>
              </a:rPr>
              <a:t>- </a:t>
            </a:r>
            <a:r>
              <a:rPr lang="en-US" sz="6030" b="0">
                <a:latin typeface="Arial"/>
                <a:ea typeface="Arial"/>
                <a:cs typeface="Arial"/>
                <a:sym typeface="Arial"/>
              </a:rPr>
              <a:t>#2 critique du capitalisme</a:t>
            </a:r>
            <a:endParaRPr sz="6030" b="0">
              <a:latin typeface="Arial"/>
              <a:ea typeface="Arial"/>
              <a:cs typeface="Arial"/>
              <a:sym typeface="Arial"/>
            </a:endParaRPr>
          </a:p>
        </p:txBody>
      </p:sp>
      <p:sp>
        <p:nvSpPr>
          <p:cNvPr id="243" name="Google Shape;243;p18"/>
          <p:cNvSpPr txBox="1">
            <a:spLocks noGrp="1"/>
          </p:cNvSpPr>
          <p:nvPr>
            <p:ph type="sldNum" idx="12"/>
          </p:nvPr>
        </p:nvSpPr>
        <p:spPr>
          <a:xfrm>
            <a:off x="843702" y="2506133"/>
            <a:ext cx="1188298" cy="7203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9"/>
          <p:cNvSpPr txBox="1">
            <a:spLocks noGrp="1"/>
          </p:cNvSpPr>
          <p:nvPr>
            <p:ph type="body" idx="4294967295"/>
          </p:nvPr>
        </p:nvSpPr>
        <p:spPr>
          <a:xfrm>
            <a:off x="7367752" y="787400"/>
            <a:ext cx="4047652" cy="52832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2696"/>
              <a:buNone/>
            </a:pPr>
            <a:r>
              <a:rPr lang="en-US" sz="3172">
                <a:latin typeface="Arial"/>
                <a:ea typeface="Arial"/>
                <a:cs typeface="Arial"/>
                <a:sym typeface="Arial"/>
              </a:rPr>
              <a:t>DÉSHUMANISER =</a:t>
            </a:r>
            <a:endParaRPr/>
          </a:p>
          <a:p>
            <a:pPr marL="0" lvl="0" indent="0" algn="l" rtl="0">
              <a:lnSpc>
                <a:spcPct val="70000"/>
              </a:lnSpc>
              <a:spcBef>
                <a:spcPts val="1200"/>
              </a:spcBef>
              <a:spcAft>
                <a:spcPts val="0"/>
              </a:spcAft>
              <a:buSzPts val="2696"/>
              <a:buNone/>
            </a:pPr>
            <a:r>
              <a:rPr lang="en-US" sz="3172">
                <a:latin typeface="Arial"/>
                <a:ea typeface="Arial"/>
                <a:cs typeface="Arial"/>
                <a:sym typeface="Arial"/>
              </a:rPr>
              <a:t>Action de faire </a:t>
            </a:r>
            <a:r>
              <a:rPr lang="en-US" sz="3172" b="1">
                <a:solidFill>
                  <a:srgbClr val="7B3957"/>
                </a:solidFill>
                <a:latin typeface="Arial"/>
                <a:ea typeface="Arial"/>
                <a:cs typeface="Arial"/>
                <a:sym typeface="Arial"/>
              </a:rPr>
              <a:t>perdre</a:t>
            </a:r>
            <a:r>
              <a:rPr lang="en-US" sz="3172">
                <a:solidFill>
                  <a:srgbClr val="7B3957"/>
                </a:solidFill>
                <a:latin typeface="Arial"/>
                <a:ea typeface="Arial"/>
                <a:cs typeface="Arial"/>
                <a:sym typeface="Arial"/>
              </a:rPr>
              <a:t> </a:t>
            </a:r>
            <a:r>
              <a:rPr lang="en-US" sz="3172">
                <a:latin typeface="Arial"/>
                <a:ea typeface="Arial"/>
                <a:cs typeface="Arial"/>
                <a:sym typeface="Arial"/>
              </a:rPr>
              <a:t>son caractère humain à un individu, à un groupe, de lui enlever toute générosité, toute sensibilité »</a:t>
            </a:r>
            <a:br>
              <a:rPr lang="en-US" sz="1620" b="0">
                <a:latin typeface="Arial"/>
                <a:ea typeface="Arial"/>
                <a:cs typeface="Arial"/>
                <a:sym typeface="Arial"/>
              </a:rPr>
            </a:br>
            <a:endParaRPr sz="1620" b="0">
              <a:latin typeface="Arial"/>
              <a:ea typeface="Arial"/>
              <a:cs typeface="Arial"/>
              <a:sym typeface="Arial"/>
            </a:endParaRPr>
          </a:p>
          <a:p>
            <a:pPr marL="0" lvl="0" indent="0" algn="l" rtl="0">
              <a:lnSpc>
                <a:spcPct val="70000"/>
              </a:lnSpc>
              <a:spcBef>
                <a:spcPts val="1200"/>
              </a:spcBef>
              <a:spcAft>
                <a:spcPts val="0"/>
              </a:spcAft>
              <a:buSzPts val="3040"/>
              <a:buNone/>
            </a:pPr>
            <a:r>
              <a:rPr lang="en-US" sz="3577">
                <a:latin typeface="Arial"/>
                <a:ea typeface="Arial"/>
                <a:cs typeface="Arial"/>
                <a:sym typeface="Arial"/>
              </a:rPr>
              <a:t>NOUS </a:t>
            </a:r>
            <a:r>
              <a:rPr lang="en-US" sz="3577">
                <a:solidFill>
                  <a:srgbClr val="7B3957"/>
                </a:solidFill>
                <a:latin typeface="Arial"/>
                <a:ea typeface="Arial"/>
                <a:cs typeface="Arial"/>
                <a:sym typeface="Arial"/>
              </a:rPr>
              <a:t>PERDONS </a:t>
            </a:r>
            <a:r>
              <a:rPr lang="en-US" sz="3577">
                <a:latin typeface="Arial"/>
                <a:ea typeface="Arial"/>
                <a:cs typeface="Arial"/>
                <a:sym typeface="Arial"/>
              </a:rPr>
              <a:t>NOTRE IDENTITÉ ET NOTRE HUMANITÉ. </a:t>
            </a:r>
            <a:br>
              <a:rPr lang="en-US" sz="1620" b="0">
                <a:latin typeface="Arial"/>
                <a:ea typeface="Arial"/>
                <a:cs typeface="Arial"/>
                <a:sym typeface="Arial"/>
              </a:rPr>
            </a:br>
            <a:endParaRPr sz="1620" b="0">
              <a:latin typeface="Arial"/>
              <a:ea typeface="Arial"/>
              <a:cs typeface="Arial"/>
              <a:sym typeface="Arial"/>
            </a:endParaRPr>
          </a:p>
        </p:txBody>
      </p:sp>
      <p:pic>
        <p:nvPicPr>
          <p:cNvPr id="249" name="Google Shape;249;p19"/>
          <p:cNvPicPr preferRelativeResize="0">
            <a:picLocks noGrp="1"/>
          </p:cNvPicPr>
          <p:nvPr>
            <p:ph type="pic" idx="2"/>
          </p:nvPr>
        </p:nvPicPr>
        <p:blipFill rotWithShape="1">
          <a:blip r:embed="rId3">
            <a:alphaModFix/>
          </a:blip>
          <a:srcRect l="19728" r="19728"/>
          <a:stretch/>
        </p:blipFill>
        <p:spPr>
          <a:xfrm>
            <a:off x="0" y="0"/>
            <a:ext cx="7210096" cy="6858000"/>
          </a:xfrm>
          <a:prstGeom prst="rect">
            <a:avLst/>
          </a:prstGeom>
          <a:noFill/>
          <a:ln>
            <a:noFill/>
          </a:ln>
        </p:spPr>
      </p:pic>
      <p:sp>
        <p:nvSpPr>
          <p:cNvPr id="250" name="Google Shape;250;p19"/>
          <p:cNvSpPr txBox="1"/>
          <p:nvPr/>
        </p:nvSpPr>
        <p:spPr>
          <a:xfrm>
            <a:off x="7441892" y="0"/>
            <a:ext cx="4750108" cy="584775"/>
          </a:xfrm>
          <a:prstGeom prst="rect">
            <a:avLst/>
          </a:prstGeom>
          <a:solidFill>
            <a:srgbClr val="E0DDBD"/>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7B3957"/>
                </a:solidFill>
                <a:latin typeface="Arial"/>
                <a:ea typeface="Arial"/>
                <a:cs typeface="Arial"/>
                <a:sym typeface="Arial"/>
              </a:rPr>
              <a:t>#1 DÉSHUMANISATION</a:t>
            </a:r>
            <a:endParaRPr/>
          </a:p>
        </p:txBody>
      </p:sp>
      <p:sp>
        <p:nvSpPr>
          <p:cNvPr id="251" name="Google Shape;251;p19"/>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
          <p:cNvSpPr txBox="1">
            <a:spLocks noGrp="1"/>
          </p:cNvSpPr>
          <p:nvPr>
            <p:ph type="title"/>
          </p:nvPr>
        </p:nvSpPr>
        <p:spPr>
          <a:xfrm>
            <a:off x="8712813" y="79898"/>
            <a:ext cx="3200400" cy="74572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3200"/>
              <a:buFont typeface="Century Gothic"/>
              <a:buNone/>
            </a:pPr>
            <a:r>
              <a:rPr lang="en-US"/>
              <a:t>CYBERPOEMES</a:t>
            </a:r>
            <a:endParaRPr/>
          </a:p>
        </p:txBody>
      </p:sp>
      <p:sp>
        <p:nvSpPr>
          <p:cNvPr id="117" name="Google Shape;117;p2"/>
          <p:cNvSpPr txBox="1">
            <a:spLocks noGrp="1"/>
          </p:cNvSpPr>
          <p:nvPr>
            <p:ph type="body" idx="1"/>
          </p:nvPr>
        </p:nvSpPr>
        <p:spPr>
          <a:xfrm>
            <a:off x="8549640" y="967666"/>
            <a:ext cx="3526746" cy="563283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40"/>
              <a:buNone/>
            </a:pPr>
            <a:r>
              <a:rPr lang="en-US" sz="2400">
                <a:latin typeface="Arial"/>
                <a:ea typeface="Arial"/>
                <a:cs typeface="Arial"/>
                <a:sym typeface="Arial"/>
              </a:rPr>
              <a:t>Il s’agit d’un recueil de poèmes publié en 2002.</a:t>
            </a:r>
            <a:endParaRPr/>
          </a:p>
          <a:p>
            <a:pPr marL="0" lvl="0" indent="0" algn="l" rtl="0">
              <a:lnSpc>
                <a:spcPct val="100000"/>
              </a:lnSpc>
              <a:spcBef>
                <a:spcPts val="1000"/>
              </a:spcBef>
              <a:spcAft>
                <a:spcPts val="0"/>
              </a:spcAft>
              <a:buSzPts val="2040"/>
              <a:buNone/>
            </a:pPr>
            <a:r>
              <a:rPr lang="en-US" sz="2400">
                <a:latin typeface="Arial"/>
                <a:ea typeface="Arial"/>
                <a:cs typeface="Arial"/>
                <a:sym typeface="Arial"/>
              </a:rPr>
              <a:t>Il fait 67 pages. </a:t>
            </a:r>
            <a:endParaRPr/>
          </a:p>
          <a:p>
            <a:pPr marL="0" lvl="0" indent="0" algn="l" rtl="0">
              <a:lnSpc>
                <a:spcPct val="100000"/>
              </a:lnSpc>
              <a:spcBef>
                <a:spcPts val="1000"/>
              </a:spcBef>
              <a:spcAft>
                <a:spcPts val="0"/>
              </a:spcAft>
              <a:buSzPts val="2040"/>
              <a:buNone/>
            </a:pPr>
            <a:r>
              <a:rPr lang="en-US" sz="2400">
                <a:latin typeface="Arial"/>
                <a:ea typeface="Arial"/>
                <a:cs typeface="Arial"/>
                <a:sym typeface="Arial"/>
              </a:rPr>
              <a:t>Le poème que nous allons étudier se situe à la partie “CONCEPT HIGH-TECH” page 27 et s’intitule n°110 1240 A125. </a:t>
            </a:r>
            <a:endParaRPr sz="2400">
              <a:latin typeface="Arial"/>
              <a:ea typeface="Arial"/>
              <a:cs typeface="Arial"/>
              <a:sym typeface="Arial"/>
            </a:endParaRPr>
          </a:p>
          <a:p>
            <a:pPr marL="0" lvl="0" indent="0" algn="l" rtl="0">
              <a:lnSpc>
                <a:spcPct val="100000"/>
              </a:lnSpc>
              <a:spcBef>
                <a:spcPts val="1000"/>
              </a:spcBef>
              <a:spcAft>
                <a:spcPts val="0"/>
              </a:spcAft>
              <a:buSzPts val="2040"/>
              <a:buNone/>
            </a:pPr>
            <a:r>
              <a:rPr lang="en-US" sz="2400">
                <a:latin typeface="Arial"/>
                <a:ea typeface="Arial"/>
                <a:cs typeface="Arial"/>
                <a:sym typeface="Arial"/>
              </a:rPr>
              <a:t>Mais pour commencer, que penses-tu du titre du recueil ?</a:t>
            </a:r>
            <a:endParaRPr/>
          </a:p>
        </p:txBody>
      </p:sp>
      <p:pic>
        <p:nvPicPr>
          <p:cNvPr id="118" name="Google Shape;118;p2"/>
          <p:cNvPicPr preferRelativeResize="0"/>
          <p:nvPr/>
        </p:nvPicPr>
        <p:blipFill rotWithShape="1">
          <a:blip r:embed="rId3">
            <a:alphaModFix/>
          </a:blip>
          <a:srcRect/>
          <a:stretch/>
        </p:blipFill>
        <p:spPr>
          <a:xfrm>
            <a:off x="0" y="0"/>
            <a:ext cx="4876221" cy="6858000"/>
          </a:xfrm>
          <a:prstGeom prst="rect">
            <a:avLst/>
          </a:prstGeom>
          <a:noFill/>
          <a:ln>
            <a:noFill/>
          </a:ln>
        </p:spPr>
      </p:pic>
      <p:sp>
        <p:nvSpPr>
          <p:cNvPr id="119" name="Google Shape;119;p2"/>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a:t>
            </a:fld>
            <a:endParaRPr/>
          </a:p>
        </p:txBody>
      </p:sp>
      <p:sp>
        <p:nvSpPr>
          <p:cNvPr id="120" name="Google Shape;120;p2"/>
          <p:cNvSpPr txBox="1"/>
          <p:nvPr/>
        </p:nvSpPr>
        <p:spPr>
          <a:xfrm>
            <a:off x="4876221" y="0"/>
            <a:ext cx="3397767" cy="6858000"/>
          </a:xfrm>
          <a:prstGeom prst="rect">
            <a:avLst/>
          </a:prstGeom>
          <a:solidFill>
            <a:srgbClr val="6F596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Bookman Old Style"/>
              <a:ea typeface="Bookman Old Style"/>
              <a:cs typeface="Bookman Old Style"/>
              <a:sym typeface="Bookman Old Styl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0"/>
          <p:cNvSpPr txBox="1">
            <a:spLocks noGrp="1"/>
          </p:cNvSpPr>
          <p:nvPr>
            <p:ph type="body" idx="1"/>
          </p:nvPr>
        </p:nvSpPr>
        <p:spPr>
          <a:xfrm>
            <a:off x="271562" y="174172"/>
            <a:ext cx="4754880" cy="5942849"/>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777"/>
              <a:buNone/>
            </a:pPr>
            <a:r>
              <a:rPr lang="en-US" sz="2090" b="1">
                <a:solidFill>
                  <a:srgbClr val="A5A5A5"/>
                </a:solidFill>
                <a:latin typeface="Arial"/>
                <a:ea typeface="Arial"/>
                <a:cs typeface="Arial"/>
                <a:sym typeface="Arial"/>
              </a:rPr>
              <a:t>Un pourcentage</a:t>
            </a:r>
            <a:br>
              <a:rPr lang="en-US" sz="2090" b="1">
                <a:solidFill>
                  <a:srgbClr val="A5A5A5"/>
                </a:solidFill>
                <a:latin typeface="Arial"/>
                <a:ea typeface="Arial"/>
                <a:cs typeface="Arial"/>
                <a:sym typeface="Arial"/>
              </a:rPr>
            </a:br>
            <a:r>
              <a:rPr lang="en-US" sz="2090" b="1">
                <a:solidFill>
                  <a:srgbClr val="A5A5A5"/>
                </a:solidFill>
                <a:latin typeface="Arial"/>
                <a:ea typeface="Arial"/>
                <a:cs typeface="Arial"/>
                <a:sym typeface="Arial"/>
              </a:rPr>
              <a:t>Pas davantage</a:t>
            </a:r>
            <a:br>
              <a:rPr lang="en-US" sz="2090" b="1">
                <a:solidFill>
                  <a:srgbClr val="A5A5A5"/>
                </a:solidFill>
                <a:latin typeface="Arial"/>
                <a:ea typeface="Arial"/>
                <a:cs typeface="Arial"/>
                <a:sym typeface="Arial"/>
              </a:rPr>
            </a:br>
            <a:r>
              <a:rPr lang="en-US" sz="2090" b="1">
                <a:solidFill>
                  <a:srgbClr val="A5A5A5"/>
                </a:solidFill>
                <a:latin typeface="Arial"/>
                <a:ea typeface="Arial"/>
                <a:cs typeface="Arial"/>
                <a:sym typeface="Arial"/>
              </a:rPr>
              <a:t>Sur un papier</a:t>
            </a:r>
            <a:br>
              <a:rPr lang="en-US" sz="2090" b="1">
                <a:solidFill>
                  <a:srgbClr val="A5A5A5"/>
                </a:solidFill>
                <a:latin typeface="Arial"/>
                <a:ea typeface="Arial"/>
                <a:cs typeface="Arial"/>
                <a:sym typeface="Arial"/>
              </a:rPr>
            </a:br>
            <a:r>
              <a:rPr lang="en-US" sz="2090" b="1">
                <a:solidFill>
                  <a:srgbClr val="A5A5A5"/>
                </a:solidFill>
                <a:latin typeface="Arial"/>
                <a:ea typeface="Arial"/>
                <a:cs typeface="Arial"/>
                <a:sym typeface="Arial"/>
              </a:rPr>
              <a:t>Dans un dossier</a:t>
            </a:r>
            <a:br>
              <a:rPr lang="en-US" sz="2090" b="1">
                <a:solidFill>
                  <a:srgbClr val="A5A5A5"/>
                </a:solidFill>
                <a:latin typeface="Arial"/>
                <a:ea typeface="Arial"/>
                <a:cs typeface="Arial"/>
                <a:sym typeface="Arial"/>
              </a:rPr>
            </a:br>
            <a:br>
              <a:rPr lang="en-US" sz="2090" b="1">
                <a:solidFill>
                  <a:srgbClr val="A5A5A5"/>
                </a:solidFill>
                <a:latin typeface="Arial"/>
                <a:ea typeface="Arial"/>
                <a:cs typeface="Arial"/>
                <a:sym typeface="Arial"/>
              </a:rPr>
            </a:br>
            <a:r>
              <a:rPr lang="en-US" sz="2090" b="1">
                <a:solidFill>
                  <a:srgbClr val="A5A5A5"/>
                </a:solidFill>
                <a:latin typeface="Arial"/>
                <a:ea typeface="Arial"/>
                <a:cs typeface="Arial"/>
                <a:sym typeface="Arial"/>
              </a:rPr>
              <a:t>Un nombre</a:t>
            </a:r>
            <a:br>
              <a:rPr lang="en-US" sz="2090" b="1">
                <a:solidFill>
                  <a:srgbClr val="A5A5A5"/>
                </a:solidFill>
                <a:latin typeface="Arial"/>
                <a:ea typeface="Arial"/>
                <a:cs typeface="Arial"/>
                <a:sym typeface="Arial"/>
              </a:rPr>
            </a:br>
            <a:r>
              <a:rPr lang="en-US" sz="2090" b="1">
                <a:solidFill>
                  <a:srgbClr val="A5A5A5"/>
                </a:solidFill>
                <a:latin typeface="Arial"/>
                <a:ea typeface="Arial"/>
                <a:cs typeface="Arial"/>
                <a:sym typeface="Arial"/>
              </a:rPr>
              <a:t>Une ombre</a:t>
            </a:r>
            <a:br>
              <a:rPr lang="en-US" sz="2090" b="1">
                <a:solidFill>
                  <a:srgbClr val="A5A5A5"/>
                </a:solidFill>
                <a:latin typeface="Arial"/>
                <a:ea typeface="Arial"/>
                <a:cs typeface="Arial"/>
                <a:sym typeface="Arial"/>
              </a:rPr>
            </a:br>
            <a:r>
              <a:rPr lang="en-US" sz="2090" b="1">
                <a:solidFill>
                  <a:srgbClr val="A5A5A5"/>
                </a:solidFill>
                <a:latin typeface="Arial"/>
                <a:ea typeface="Arial"/>
                <a:cs typeface="Arial"/>
                <a:sym typeface="Arial"/>
              </a:rPr>
              <a:t>Dans l’ordinateur</a:t>
            </a:r>
            <a:br>
              <a:rPr lang="en-US" sz="2090" b="1">
                <a:solidFill>
                  <a:srgbClr val="A5A5A5"/>
                </a:solidFill>
                <a:latin typeface="Arial"/>
                <a:ea typeface="Arial"/>
                <a:cs typeface="Arial"/>
                <a:sym typeface="Arial"/>
              </a:rPr>
            </a:br>
            <a:r>
              <a:rPr lang="en-US" sz="2090" b="1">
                <a:solidFill>
                  <a:srgbClr val="A5A5A5"/>
                </a:solidFill>
                <a:latin typeface="Arial"/>
                <a:ea typeface="Arial"/>
                <a:cs typeface="Arial"/>
                <a:sym typeface="Arial"/>
              </a:rPr>
              <a:t>Dans un classeur</a:t>
            </a:r>
            <a:br>
              <a:rPr lang="en-US" sz="2090" b="1">
                <a:solidFill>
                  <a:srgbClr val="A5A5A5"/>
                </a:solidFill>
                <a:latin typeface="Arial"/>
                <a:ea typeface="Arial"/>
                <a:cs typeface="Arial"/>
                <a:sym typeface="Arial"/>
              </a:rPr>
            </a:br>
            <a:br>
              <a:rPr lang="en-US" sz="2090" b="1">
                <a:solidFill>
                  <a:srgbClr val="A5A5A5"/>
                </a:solidFill>
                <a:latin typeface="Arial"/>
                <a:ea typeface="Arial"/>
                <a:cs typeface="Arial"/>
                <a:sym typeface="Arial"/>
              </a:rPr>
            </a:br>
            <a:r>
              <a:rPr lang="en-US" sz="2090" b="1">
                <a:solidFill>
                  <a:srgbClr val="A5A5A5"/>
                </a:solidFill>
                <a:latin typeface="Arial"/>
                <a:ea typeface="Arial"/>
                <a:cs typeface="Arial"/>
                <a:sym typeface="Arial"/>
              </a:rPr>
              <a:t>Une statistique</a:t>
            </a:r>
            <a:br>
              <a:rPr lang="en-US" sz="2090" b="1">
                <a:solidFill>
                  <a:srgbClr val="A5A5A5"/>
                </a:solidFill>
                <a:latin typeface="Arial"/>
                <a:ea typeface="Arial"/>
                <a:cs typeface="Arial"/>
                <a:sym typeface="Arial"/>
              </a:rPr>
            </a:br>
            <a:r>
              <a:rPr lang="en-US" sz="2090" b="1">
                <a:solidFill>
                  <a:srgbClr val="A5A5A5"/>
                </a:solidFill>
                <a:latin typeface="Arial"/>
                <a:ea typeface="Arial"/>
                <a:cs typeface="Arial"/>
                <a:sym typeface="Arial"/>
              </a:rPr>
              <a:t>Mathématique</a:t>
            </a:r>
            <a:br>
              <a:rPr lang="en-US" sz="2090" b="1">
                <a:solidFill>
                  <a:srgbClr val="A5A5A5"/>
                </a:solidFill>
                <a:latin typeface="Arial"/>
                <a:ea typeface="Arial"/>
                <a:cs typeface="Arial"/>
                <a:sym typeface="Arial"/>
              </a:rPr>
            </a:br>
            <a:r>
              <a:rPr lang="en-US" sz="2090" b="1">
                <a:solidFill>
                  <a:srgbClr val="A5A5A5"/>
                </a:solidFill>
                <a:latin typeface="Arial"/>
                <a:ea typeface="Arial"/>
                <a:cs typeface="Arial"/>
                <a:sym typeface="Arial"/>
              </a:rPr>
              <a:t>Un autre numéro</a:t>
            </a:r>
            <a:br>
              <a:rPr lang="en-US" sz="2090" b="1">
                <a:solidFill>
                  <a:srgbClr val="A5A5A5"/>
                </a:solidFill>
                <a:latin typeface="Arial"/>
                <a:ea typeface="Arial"/>
                <a:cs typeface="Arial"/>
                <a:sym typeface="Arial"/>
              </a:rPr>
            </a:br>
            <a:r>
              <a:rPr lang="en-US" sz="2090" b="1">
                <a:solidFill>
                  <a:srgbClr val="A5A5A5"/>
                </a:solidFill>
                <a:latin typeface="Arial"/>
                <a:ea typeface="Arial"/>
                <a:cs typeface="Arial"/>
                <a:sym typeface="Arial"/>
              </a:rPr>
              <a:t>Un autre zéro</a:t>
            </a:r>
            <a:br>
              <a:rPr lang="en-US" sz="2090" b="1">
                <a:solidFill>
                  <a:srgbClr val="A5A5A5"/>
                </a:solidFill>
                <a:latin typeface="Arial"/>
                <a:ea typeface="Arial"/>
                <a:cs typeface="Arial"/>
                <a:sym typeface="Arial"/>
              </a:rPr>
            </a:br>
            <a:br>
              <a:rPr lang="en-US" sz="2090" b="1">
                <a:solidFill>
                  <a:srgbClr val="A5A5A5"/>
                </a:solidFill>
                <a:latin typeface="Arial"/>
                <a:ea typeface="Arial"/>
                <a:cs typeface="Arial"/>
                <a:sym typeface="Arial"/>
              </a:rPr>
            </a:br>
            <a:r>
              <a:rPr lang="en-US" sz="2420" b="1">
                <a:solidFill>
                  <a:srgbClr val="7B3957"/>
                </a:solidFill>
                <a:latin typeface="Arial"/>
                <a:ea typeface="Arial"/>
                <a:cs typeface="Arial"/>
                <a:sym typeface="Arial"/>
              </a:rPr>
              <a:t>Plus</a:t>
            </a:r>
            <a:r>
              <a:rPr lang="en-US" sz="2090" b="1">
                <a:solidFill>
                  <a:srgbClr val="7B3957"/>
                </a:solidFill>
                <a:latin typeface="Arial"/>
                <a:ea typeface="Arial"/>
                <a:cs typeface="Arial"/>
                <a:sym typeface="Arial"/>
              </a:rPr>
              <a:t> </a:t>
            </a:r>
            <a:r>
              <a:rPr lang="en-US" sz="2090" b="1">
                <a:solidFill>
                  <a:srgbClr val="A5A5A5"/>
                </a:solidFill>
                <a:latin typeface="Arial"/>
                <a:ea typeface="Arial"/>
                <a:cs typeface="Arial"/>
                <a:sym typeface="Arial"/>
              </a:rPr>
              <a:t>un homme</a:t>
            </a:r>
            <a:br>
              <a:rPr lang="en-US" sz="2090" b="1">
                <a:solidFill>
                  <a:srgbClr val="A5A5A5"/>
                </a:solidFill>
                <a:latin typeface="Arial"/>
                <a:ea typeface="Arial"/>
                <a:cs typeface="Arial"/>
                <a:sym typeface="Arial"/>
              </a:rPr>
            </a:br>
            <a:r>
              <a:rPr lang="en-US" sz="2090" b="1">
                <a:solidFill>
                  <a:srgbClr val="A5A5A5"/>
                </a:solidFill>
                <a:latin typeface="Arial"/>
                <a:ea typeface="Arial"/>
                <a:cs typeface="Arial"/>
                <a:sym typeface="Arial"/>
              </a:rPr>
              <a:t>Juste un </a:t>
            </a:r>
            <a:r>
              <a:rPr lang="en-US" sz="2420" b="1">
                <a:solidFill>
                  <a:srgbClr val="7B3957"/>
                </a:solidFill>
                <a:latin typeface="Arial"/>
                <a:ea typeface="Arial"/>
                <a:cs typeface="Arial"/>
                <a:sym typeface="Arial"/>
              </a:rPr>
              <a:t>plus</a:t>
            </a:r>
            <a:r>
              <a:rPr lang="en-US" sz="2090" b="1">
                <a:solidFill>
                  <a:srgbClr val="7B3957"/>
                </a:solidFill>
                <a:latin typeface="Arial"/>
                <a:ea typeface="Arial"/>
                <a:cs typeface="Arial"/>
                <a:sym typeface="Arial"/>
              </a:rPr>
              <a:t> </a:t>
            </a:r>
            <a:r>
              <a:rPr lang="en-US" sz="2090" b="1">
                <a:solidFill>
                  <a:srgbClr val="A5A5A5"/>
                </a:solidFill>
                <a:latin typeface="Arial"/>
                <a:ea typeface="Arial"/>
                <a:cs typeface="Arial"/>
                <a:sym typeface="Arial"/>
              </a:rPr>
              <a:t>à la somme</a:t>
            </a:r>
            <a:br>
              <a:rPr lang="en-US" sz="2090" b="1">
                <a:solidFill>
                  <a:srgbClr val="A5A5A5"/>
                </a:solidFill>
                <a:latin typeface="Arial"/>
                <a:ea typeface="Arial"/>
                <a:cs typeface="Arial"/>
                <a:sym typeface="Arial"/>
              </a:rPr>
            </a:br>
            <a:r>
              <a:rPr lang="en-US" sz="2090" b="1">
                <a:solidFill>
                  <a:srgbClr val="A5A5A5"/>
                </a:solidFill>
                <a:latin typeface="Arial"/>
                <a:ea typeface="Arial"/>
                <a:cs typeface="Arial"/>
                <a:sym typeface="Arial"/>
              </a:rPr>
              <a:t>De l’effectif</a:t>
            </a:r>
            <a:br>
              <a:rPr lang="en-US" sz="2090" b="1">
                <a:solidFill>
                  <a:srgbClr val="A5A5A5"/>
                </a:solidFill>
                <a:latin typeface="Arial"/>
                <a:ea typeface="Arial"/>
                <a:cs typeface="Arial"/>
                <a:sym typeface="Arial"/>
              </a:rPr>
            </a:br>
            <a:r>
              <a:rPr lang="en-US" sz="2090" b="1">
                <a:solidFill>
                  <a:srgbClr val="A5A5A5"/>
                </a:solidFill>
                <a:latin typeface="Arial"/>
                <a:ea typeface="Arial"/>
                <a:cs typeface="Arial"/>
                <a:sym typeface="Arial"/>
              </a:rPr>
              <a:t>Représentatif</a:t>
            </a:r>
            <a:br>
              <a:rPr lang="en-US" sz="2090" b="1">
                <a:solidFill>
                  <a:srgbClr val="A5A5A5"/>
                </a:solidFill>
                <a:latin typeface="Arial"/>
                <a:ea typeface="Arial"/>
                <a:cs typeface="Arial"/>
                <a:sym typeface="Arial"/>
              </a:rPr>
            </a:br>
            <a:br>
              <a:rPr lang="en-US" sz="2090" b="1">
                <a:solidFill>
                  <a:srgbClr val="A5A5A5"/>
                </a:solidFill>
                <a:latin typeface="Arial"/>
                <a:ea typeface="Arial"/>
                <a:cs typeface="Arial"/>
                <a:sym typeface="Arial"/>
              </a:rPr>
            </a:br>
            <a:r>
              <a:rPr lang="en-US" sz="2090" b="1">
                <a:solidFill>
                  <a:srgbClr val="A5A5A5"/>
                </a:solidFill>
                <a:latin typeface="Arial"/>
                <a:ea typeface="Arial"/>
                <a:cs typeface="Arial"/>
                <a:sym typeface="Arial"/>
              </a:rPr>
              <a:t>Une virgule</a:t>
            </a:r>
            <a:br>
              <a:rPr lang="en-US" sz="2090" b="1">
                <a:solidFill>
                  <a:srgbClr val="A5A5A5"/>
                </a:solidFill>
                <a:latin typeface="Arial"/>
                <a:ea typeface="Arial"/>
                <a:cs typeface="Arial"/>
                <a:sym typeface="Arial"/>
              </a:rPr>
            </a:br>
            <a:r>
              <a:rPr lang="en-US" sz="2090" b="1">
                <a:solidFill>
                  <a:srgbClr val="A5A5A5"/>
                </a:solidFill>
                <a:latin typeface="Arial"/>
                <a:ea typeface="Arial"/>
                <a:cs typeface="Arial"/>
                <a:sym typeface="Arial"/>
              </a:rPr>
              <a:t>Du calcul</a:t>
            </a:r>
            <a:br>
              <a:rPr lang="en-US" sz="2090" b="1">
                <a:solidFill>
                  <a:srgbClr val="A5A5A5"/>
                </a:solidFill>
                <a:latin typeface="Arial"/>
                <a:ea typeface="Arial"/>
                <a:cs typeface="Arial"/>
                <a:sym typeface="Arial"/>
              </a:rPr>
            </a:br>
            <a:r>
              <a:rPr lang="en-US" sz="2090" b="1">
                <a:solidFill>
                  <a:srgbClr val="A5A5A5"/>
                </a:solidFill>
                <a:latin typeface="Arial"/>
                <a:ea typeface="Arial"/>
                <a:cs typeface="Arial"/>
                <a:sym typeface="Arial"/>
              </a:rPr>
              <a:t>De l’addition</a:t>
            </a:r>
            <a:br>
              <a:rPr lang="en-US" sz="2090" b="1">
                <a:solidFill>
                  <a:srgbClr val="A5A5A5"/>
                </a:solidFill>
                <a:latin typeface="Arial"/>
                <a:ea typeface="Arial"/>
                <a:cs typeface="Arial"/>
                <a:sym typeface="Arial"/>
              </a:rPr>
            </a:br>
            <a:r>
              <a:rPr lang="en-US" sz="2090" b="1">
                <a:solidFill>
                  <a:srgbClr val="A5A5A5"/>
                </a:solidFill>
                <a:latin typeface="Arial"/>
                <a:ea typeface="Arial"/>
                <a:cs typeface="Arial"/>
                <a:sym typeface="Arial"/>
              </a:rPr>
              <a:t>De la soustraction</a:t>
            </a:r>
            <a:br>
              <a:rPr lang="en-US" sz="1100"/>
            </a:br>
            <a:br>
              <a:rPr lang="en-US" sz="1100"/>
            </a:br>
            <a:endParaRPr sz="1100"/>
          </a:p>
        </p:txBody>
      </p:sp>
      <p:sp>
        <p:nvSpPr>
          <p:cNvPr id="257" name="Google Shape;257;p20"/>
          <p:cNvSpPr txBox="1">
            <a:spLocks noGrp="1"/>
          </p:cNvSpPr>
          <p:nvPr>
            <p:ph type="body" idx="2"/>
          </p:nvPr>
        </p:nvSpPr>
        <p:spPr>
          <a:xfrm>
            <a:off x="4067502" y="447390"/>
            <a:ext cx="8008883" cy="539641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57"/>
              <a:buNone/>
            </a:pPr>
            <a:r>
              <a:rPr lang="en-US" sz="2420" b="1">
                <a:solidFill>
                  <a:srgbClr val="7B3957"/>
                </a:solidFill>
                <a:latin typeface="Arial"/>
                <a:ea typeface="Arial"/>
                <a:cs typeface="Arial"/>
                <a:sym typeface="Arial"/>
              </a:rPr>
              <a:t>Notez la différence de signification entre les 2 ‘plus’ dans la quatrième strophe.</a:t>
            </a:r>
            <a:endParaRPr/>
          </a:p>
          <a:p>
            <a:pPr marL="0" lvl="0" indent="0" algn="l" rtl="0">
              <a:lnSpc>
                <a:spcPct val="100000"/>
              </a:lnSpc>
              <a:spcBef>
                <a:spcPts val="600"/>
              </a:spcBef>
              <a:spcAft>
                <a:spcPts val="0"/>
              </a:spcAft>
              <a:buSzPts val="2057"/>
              <a:buNone/>
            </a:pPr>
            <a:endParaRPr sz="2420" b="1">
              <a:solidFill>
                <a:srgbClr val="7B3957"/>
              </a:solidFill>
              <a:latin typeface="Arial"/>
              <a:ea typeface="Arial"/>
              <a:cs typeface="Arial"/>
              <a:sym typeface="Arial"/>
            </a:endParaRPr>
          </a:p>
          <a:p>
            <a:pPr marL="182880" lvl="0" indent="-182880" algn="l" rtl="0">
              <a:lnSpc>
                <a:spcPct val="100000"/>
              </a:lnSpc>
              <a:spcBef>
                <a:spcPts val="600"/>
              </a:spcBef>
              <a:spcAft>
                <a:spcPts val="0"/>
              </a:spcAft>
              <a:buSzPts val="2057"/>
              <a:buChar char="▪"/>
            </a:pPr>
            <a:r>
              <a:rPr lang="en-US" sz="2420" b="1" u="sng">
                <a:solidFill>
                  <a:srgbClr val="7B3957"/>
                </a:solidFill>
                <a:latin typeface="Arial"/>
                <a:ea typeface="Arial"/>
                <a:cs typeface="Arial"/>
                <a:sym typeface="Arial"/>
              </a:rPr>
              <a:t>Plus</a:t>
            </a:r>
            <a:r>
              <a:rPr lang="en-US" sz="2420" b="1">
                <a:solidFill>
                  <a:srgbClr val="7B3957"/>
                </a:solidFill>
                <a:latin typeface="Arial"/>
                <a:ea typeface="Arial"/>
                <a:cs typeface="Arial"/>
                <a:sym typeface="Arial"/>
              </a:rPr>
              <a:t> un homme =  not a Man anymore / no longer a Man</a:t>
            </a:r>
            <a:endParaRPr/>
          </a:p>
          <a:p>
            <a:pPr marL="182880" lvl="0" indent="-182880" algn="l" rtl="0">
              <a:lnSpc>
                <a:spcPct val="100000"/>
              </a:lnSpc>
              <a:spcBef>
                <a:spcPts val="600"/>
              </a:spcBef>
              <a:spcAft>
                <a:spcPts val="0"/>
              </a:spcAft>
              <a:buSzPts val="2057"/>
              <a:buChar char="▪"/>
            </a:pPr>
            <a:r>
              <a:rPr lang="en-US" sz="2420" b="1">
                <a:solidFill>
                  <a:srgbClr val="7B3957"/>
                </a:solidFill>
                <a:latin typeface="Arial"/>
                <a:ea typeface="Arial"/>
                <a:cs typeface="Arial"/>
                <a:sym typeface="Arial"/>
              </a:rPr>
              <a:t>Juste un </a:t>
            </a:r>
            <a:r>
              <a:rPr lang="en-US" sz="2420" b="1" u="sng">
                <a:solidFill>
                  <a:srgbClr val="7B3957"/>
                </a:solidFill>
                <a:latin typeface="Arial"/>
                <a:ea typeface="Arial"/>
                <a:cs typeface="Arial"/>
                <a:sym typeface="Arial"/>
              </a:rPr>
              <a:t>plus</a:t>
            </a:r>
            <a:r>
              <a:rPr lang="en-US" sz="2420" b="1">
                <a:solidFill>
                  <a:srgbClr val="7B3957"/>
                </a:solidFill>
                <a:latin typeface="Arial"/>
                <a:ea typeface="Arial"/>
                <a:cs typeface="Arial"/>
                <a:sym typeface="Arial"/>
              </a:rPr>
              <a:t>… =  just a plus sign / no more than a plus sign</a:t>
            </a:r>
            <a:endParaRPr/>
          </a:p>
          <a:p>
            <a:pPr marL="0" lvl="0" indent="0" algn="l" rtl="0">
              <a:lnSpc>
                <a:spcPct val="70000"/>
              </a:lnSpc>
              <a:spcBef>
                <a:spcPts val="1200"/>
              </a:spcBef>
              <a:spcAft>
                <a:spcPts val="0"/>
              </a:spcAft>
              <a:buSzPts val="1777"/>
              <a:buNone/>
            </a:pPr>
            <a:endParaRPr sz="2090">
              <a:solidFill>
                <a:srgbClr val="578793"/>
              </a:solidFill>
              <a:latin typeface="Arial"/>
              <a:ea typeface="Arial"/>
              <a:cs typeface="Arial"/>
              <a:sym typeface="Arial"/>
            </a:endParaRPr>
          </a:p>
          <a:p>
            <a:pPr marL="0" lvl="0" indent="0" algn="l" rtl="0">
              <a:lnSpc>
                <a:spcPct val="70000"/>
              </a:lnSpc>
              <a:spcBef>
                <a:spcPts val="1200"/>
              </a:spcBef>
              <a:spcAft>
                <a:spcPts val="0"/>
              </a:spcAft>
              <a:buSzPts val="935"/>
              <a:buNone/>
            </a:pPr>
            <a:endParaRPr sz="1100"/>
          </a:p>
        </p:txBody>
      </p:sp>
      <p:pic>
        <p:nvPicPr>
          <p:cNvPr id="258" name="Google Shape;258;p20" descr="mage result for humour inhumain"/>
          <p:cNvPicPr preferRelativeResize="0"/>
          <p:nvPr/>
        </p:nvPicPr>
        <p:blipFill rotWithShape="1">
          <a:blip r:embed="rId3">
            <a:alphaModFix/>
          </a:blip>
          <a:srcRect/>
          <a:stretch/>
        </p:blipFill>
        <p:spPr>
          <a:xfrm>
            <a:off x="4272455" y="3429000"/>
            <a:ext cx="6642538" cy="3289738"/>
          </a:xfrm>
          <a:prstGeom prst="rect">
            <a:avLst/>
          </a:prstGeom>
          <a:noFill/>
          <a:ln>
            <a:noFill/>
          </a:ln>
        </p:spPr>
      </p:pic>
      <p:sp>
        <p:nvSpPr>
          <p:cNvPr id="259" name="Google Shape;259;p20"/>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1"/>
          <p:cNvSpPr txBox="1">
            <a:spLocks noGrp="1"/>
          </p:cNvSpPr>
          <p:nvPr>
            <p:ph type="body" idx="1"/>
          </p:nvPr>
        </p:nvSpPr>
        <p:spPr>
          <a:xfrm>
            <a:off x="271561" y="174172"/>
            <a:ext cx="11457984" cy="6174076"/>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2380"/>
              <a:buNone/>
            </a:pPr>
            <a:r>
              <a:rPr lang="en-US" sz="2800" b="1">
                <a:solidFill>
                  <a:srgbClr val="8F8754"/>
                </a:solidFill>
                <a:latin typeface="Arial"/>
                <a:ea typeface="Arial"/>
                <a:cs typeface="Arial"/>
                <a:sym typeface="Arial"/>
              </a:rPr>
              <a:t>Les mots qui sont des substituts pour l’Homme (l’être humain)</a:t>
            </a:r>
            <a:endParaRPr sz="1520">
              <a:latin typeface="Arial"/>
              <a:ea typeface="Arial"/>
              <a:cs typeface="Arial"/>
              <a:sym typeface="Arial"/>
            </a:endParaRPr>
          </a:p>
          <a:p>
            <a:pPr marL="0" lvl="0" indent="0" algn="l" rtl="0">
              <a:lnSpc>
                <a:spcPct val="70000"/>
              </a:lnSpc>
              <a:spcBef>
                <a:spcPts val="1200"/>
              </a:spcBef>
              <a:spcAft>
                <a:spcPts val="0"/>
              </a:spcAft>
              <a:buSzPts val="1700"/>
              <a:buNone/>
            </a:pPr>
            <a:r>
              <a:rPr lang="en-US" sz="2000">
                <a:latin typeface="Arial"/>
                <a:ea typeface="Arial"/>
                <a:cs typeface="Arial"/>
                <a:sym typeface="Arial"/>
              </a:rPr>
              <a:t>Un </a:t>
            </a:r>
            <a:r>
              <a:rPr lang="en-US" sz="2000" b="1">
                <a:solidFill>
                  <a:srgbClr val="AFA957"/>
                </a:solidFill>
                <a:latin typeface="Arial"/>
                <a:ea typeface="Arial"/>
                <a:cs typeface="Arial"/>
                <a:sym typeface="Arial"/>
              </a:rPr>
              <a:t>pourcentage</a:t>
            </a:r>
            <a:br>
              <a:rPr lang="en-US" sz="2000">
                <a:latin typeface="Arial"/>
                <a:ea typeface="Arial"/>
                <a:cs typeface="Arial"/>
                <a:sym typeface="Arial"/>
              </a:rPr>
            </a:br>
            <a:r>
              <a:rPr lang="en-US" sz="2000">
                <a:latin typeface="Arial"/>
                <a:ea typeface="Arial"/>
                <a:cs typeface="Arial"/>
                <a:sym typeface="Arial"/>
              </a:rPr>
              <a:t>Pas davantage</a:t>
            </a:r>
            <a:br>
              <a:rPr lang="en-US" sz="2000">
                <a:latin typeface="Arial"/>
                <a:ea typeface="Arial"/>
                <a:cs typeface="Arial"/>
                <a:sym typeface="Arial"/>
              </a:rPr>
            </a:br>
            <a:r>
              <a:rPr lang="en-US" sz="2000">
                <a:latin typeface="Arial"/>
                <a:ea typeface="Arial"/>
                <a:cs typeface="Arial"/>
                <a:sym typeface="Arial"/>
              </a:rPr>
              <a:t>Sur un papier</a:t>
            </a:r>
            <a:br>
              <a:rPr lang="en-US" sz="2000">
                <a:latin typeface="Arial"/>
                <a:ea typeface="Arial"/>
                <a:cs typeface="Arial"/>
                <a:sym typeface="Arial"/>
              </a:rPr>
            </a:br>
            <a:r>
              <a:rPr lang="en-US" sz="2000">
                <a:latin typeface="Arial"/>
                <a:ea typeface="Arial"/>
                <a:cs typeface="Arial"/>
                <a:sym typeface="Arial"/>
              </a:rPr>
              <a:t>Dans un dossier</a:t>
            </a:r>
            <a:br>
              <a:rPr lang="en-US" sz="2000">
                <a:latin typeface="Arial"/>
                <a:ea typeface="Arial"/>
                <a:cs typeface="Arial"/>
                <a:sym typeface="Arial"/>
              </a:rPr>
            </a:br>
            <a:br>
              <a:rPr lang="en-US" sz="2000">
                <a:latin typeface="Arial"/>
                <a:ea typeface="Arial"/>
                <a:cs typeface="Arial"/>
                <a:sym typeface="Arial"/>
              </a:rPr>
            </a:br>
            <a:r>
              <a:rPr lang="en-US" sz="2000">
                <a:latin typeface="Arial"/>
                <a:ea typeface="Arial"/>
                <a:cs typeface="Arial"/>
                <a:sym typeface="Arial"/>
              </a:rPr>
              <a:t>Un </a:t>
            </a:r>
            <a:r>
              <a:rPr lang="en-US" sz="2000" b="1">
                <a:solidFill>
                  <a:srgbClr val="AFA957"/>
                </a:solidFill>
                <a:latin typeface="Arial"/>
                <a:ea typeface="Arial"/>
                <a:cs typeface="Arial"/>
                <a:sym typeface="Arial"/>
              </a:rPr>
              <a:t>nombre</a:t>
            </a:r>
            <a:br>
              <a:rPr lang="en-US" sz="2000">
                <a:latin typeface="Arial"/>
                <a:ea typeface="Arial"/>
                <a:cs typeface="Arial"/>
                <a:sym typeface="Arial"/>
              </a:rPr>
            </a:br>
            <a:r>
              <a:rPr lang="en-US" sz="2000">
                <a:latin typeface="Arial"/>
                <a:ea typeface="Arial"/>
                <a:cs typeface="Arial"/>
                <a:sym typeface="Arial"/>
              </a:rPr>
              <a:t>Une </a:t>
            </a:r>
            <a:r>
              <a:rPr lang="en-US" sz="2000" b="1">
                <a:solidFill>
                  <a:srgbClr val="AFA957"/>
                </a:solidFill>
                <a:latin typeface="Arial"/>
                <a:ea typeface="Arial"/>
                <a:cs typeface="Arial"/>
                <a:sym typeface="Arial"/>
              </a:rPr>
              <a:t>ombre</a:t>
            </a:r>
            <a:br>
              <a:rPr lang="en-US" sz="2000">
                <a:latin typeface="Arial"/>
                <a:ea typeface="Arial"/>
                <a:cs typeface="Arial"/>
                <a:sym typeface="Arial"/>
              </a:rPr>
            </a:br>
            <a:r>
              <a:rPr lang="en-US" sz="2000">
                <a:latin typeface="Arial"/>
                <a:ea typeface="Arial"/>
                <a:cs typeface="Arial"/>
                <a:sym typeface="Arial"/>
              </a:rPr>
              <a:t>Dans l’ordinateur</a:t>
            </a:r>
            <a:br>
              <a:rPr lang="en-US" sz="2000">
                <a:latin typeface="Arial"/>
                <a:ea typeface="Arial"/>
                <a:cs typeface="Arial"/>
                <a:sym typeface="Arial"/>
              </a:rPr>
            </a:br>
            <a:r>
              <a:rPr lang="en-US" sz="2000">
                <a:latin typeface="Arial"/>
                <a:ea typeface="Arial"/>
                <a:cs typeface="Arial"/>
                <a:sym typeface="Arial"/>
              </a:rPr>
              <a:t>Dans un classeur</a:t>
            </a:r>
            <a:br>
              <a:rPr lang="en-US" sz="2000">
                <a:latin typeface="Arial"/>
                <a:ea typeface="Arial"/>
                <a:cs typeface="Arial"/>
                <a:sym typeface="Arial"/>
              </a:rPr>
            </a:br>
            <a:br>
              <a:rPr lang="en-US" sz="2000">
                <a:latin typeface="Arial"/>
                <a:ea typeface="Arial"/>
                <a:cs typeface="Arial"/>
                <a:sym typeface="Arial"/>
              </a:rPr>
            </a:br>
            <a:r>
              <a:rPr lang="en-US" sz="2000">
                <a:latin typeface="Arial"/>
                <a:ea typeface="Arial"/>
                <a:cs typeface="Arial"/>
                <a:sym typeface="Arial"/>
              </a:rPr>
              <a:t>Une</a:t>
            </a:r>
            <a:r>
              <a:rPr lang="en-US" sz="2000">
                <a:solidFill>
                  <a:srgbClr val="AFA957"/>
                </a:solidFill>
                <a:latin typeface="Arial"/>
                <a:ea typeface="Arial"/>
                <a:cs typeface="Arial"/>
                <a:sym typeface="Arial"/>
              </a:rPr>
              <a:t> </a:t>
            </a:r>
            <a:r>
              <a:rPr lang="en-US" sz="2000" b="1">
                <a:solidFill>
                  <a:srgbClr val="AFA957"/>
                </a:solidFill>
                <a:latin typeface="Arial"/>
                <a:ea typeface="Arial"/>
                <a:cs typeface="Arial"/>
                <a:sym typeface="Arial"/>
              </a:rPr>
              <a:t>statistique</a:t>
            </a:r>
            <a:br>
              <a:rPr lang="en-US" sz="2000">
                <a:latin typeface="Arial"/>
                <a:ea typeface="Arial"/>
                <a:cs typeface="Arial"/>
                <a:sym typeface="Arial"/>
              </a:rPr>
            </a:br>
            <a:r>
              <a:rPr lang="en-US" sz="2000">
                <a:latin typeface="Arial"/>
                <a:ea typeface="Arial"/>
                <a:cs typeface="Arial"/>
                <a:sym typeface="Arial"/>
              </a:rPr>
              <a:t>Mathématique</a:t>
            </a:r>
            <a:br>
              <a:rPr lang="en-US" sz="2000">
                <a:latin typeface="Arial"/>
                <a:ea typeface="Arial"/>
                <a:cs typeface="Arial"/>
                <a:sym typeface="Arial"/>
              </a:rPr>
            </a:br>
            <a:r>
              <a:rPr lang="en-US" sz="2000">
                <a:latin typeface="Arial"/>
                <a:ea typeface="Arial"/>
                <a:cs typeface="Arial"/>
                <a:sym typeface="Arial"/>
              </a:rPr>
              <a:t>Un autre </a:t>
            </a:r>
            <a:r>
              <a:rPr lang="en-US" sz="2000" b="1">
                <a:solidFill>
                  <a:srgbClr val="AFA957"/>
                </a:solidFill>
                <a:latin typeface="Arial"/>
                <a:ea typeface="Arial"/>
                <a:cs typeface="Arial"/>
                <a:sym typeface="Arial"/>
              </a:rPr>
              <a:t>numéro</a:t>
            </a:r>
            <a:br>
              <a:rPr lang="en-US" sz="2000">
                <a:latin typeface="Arial"/>
                <a:ea typeface="Arial"/>
                <a:cs typeface="Arial"/>
                <a:sym typeface="Arial"/>
              </a:rPr>
            </a:br>
            <a:r>
              <a:rPr lang="en-US" sz="2000">
                <a:latin typeface="Arial"/>
                <a:ea typeface="Arial"/>
                <a:cs typeface="Arial"/>
                <a:sym typeface="Arial"/>
              </a:rPr>
              <a:t>Un autre </a:t>
            </a:r>
            <a:r>
              <a:rPr lang="en-US" sz="2000" b="1">
                <a:solidFill>
                  <a:srgbClr val="AFA957"/>
                </a:solidFill>
                <a:latin typeface="Arial"/>
                <a:ea typeface="Arial"/>
                <a:cs typeface="Arial"/>
                <a:sym typeface="Arial"/>
              </a:rPr>
              <a:t>zéro</a:t>
            </a:r>
            <a:br>
              <a:rPr lang="en-US" sz="2000">
                <a:latin typeface="Arial"/>
                <a:ea typeface="Arial"/>
                <a:cs typeface="Arial"/>
                <a:sym typeface="Arial"/>
              </a:rPr>
            </a:br>
            <a:br>
              <a:rPr lang="en-US" sz="2000">
                <a:latin typeface="Arial"/>
                <a:ea typeface="Arial"/>
                <a:cs typeface="Arial"/>
                <a:sym typeface="Arial"/>
              </a:rPr>
            </a:br>
            <a:r>
              <a:rPr lang="en-US" sz="2000">
                <a:latin typeface="Arial"/>
                <a:ea typeface="Arial"/>
                <a:cs typeface="Arial"/>
                <a:sym typeface="Arial"/>
              </a:rPr>
              <a:t>Plus un homme</a:t>
            </a:r>
            <a:br>
              <a:rPr lang="en-US" sz="2000">
                <a:latin typeface="Arial"/>
                <a:ea typeface="Arial"/>
                <a:cs typeface="Arial"/>
                <a:sym typeface="Arial"/>
              </a:rPr>
            </a:br>
            <a:r>
              <a:rPr lang="en-US" sz="2000">
                <a:latin typeface="Arial"/>
                <a:ea typeface="Arial"/>
                <a:cs typeface="Arial"/>
                <a:sym typeface="Arial"/>
              </a:rPr>
              <a:t>Juste un </a:t>
            </a:r>
            <a:r>
              <a:rPr lang="en-US" sz="2000" b="1">
                <a:solidFill>
                  <a:srgbClr val="AFA957"/>
                </a:solidFill>
                <a:latin typeface="Arial"/>
                <a:ea typeface="Arial"/>
                <a:cs typeface="Arial"/>
                <a:sym typeface="Arial"/>
              </a:rPr>
              <a:t>plus</a:t>
            </a:r>
            <a:r>
              <a:rPr lang="en-US" sz="2000">
                <a:latin typeface="Arial"/>
                <a:ea typeface="Arial"/>
                <a:cs typeface="Arial"/>
                <a:sym typeface="Arial"/>
              </a:rPr>
              <a:t> à la somme</a:t>
            </a:r>
            <a:br>
              <a:rPr lang="en-US" sz="2000">
                <a:latin typeface="Arial"/>
                <a:ea typeface="Arial"/>
                <a:cs typeface="Arial"/>
                <a:sym typeface="Arial"/>
              </a:rPr>
            </a:br>
            <a:r>
              <a:rPr lang="en-US" sz="2000">
                <a:latin typeface="Arial"/>
                <a:ea typeface="Arial"/>
                <a:cs typeface="Arial"/>
                <a:sym typeface="Arial"/>
              </a:rPr>
              <a:t>De l’effectif</a:t>
            </a:r>
            <a:br>
              <a:rPr lang="en-US" sz="2000">
                <a:latin typeface="Arial"/>
                <a:ea typeface="Arial"/>
                <a:cs typeface="Arial"/>
                <a:sym typeface="Arial"/>
              </a:rPr>
            </a:br>
            <a:r>
              <a:rPr lang="en-US" sz="2000">
                <a:latin typeface="Arial"/>
                <a:ea typeface="Arial"/>
                <a:cs typeface="Arial"/>
                <a:sym typeface="Arial"/>
              </a:rPr>
              <a:t>Représentatif</a:t>
            </a:r>
            <a:br>
              <a:rPr lang="en-US" sz="2000">
                <a:latin typeface="Arial"/>
                <a:ea typeface="Arial"/>
                <a:cs typeface="Arial"/>
                <a:sym typeface="Arial"/>
              </a:rPr>
            </a:br>
            <a:br>
              <a:rPr lang="en-US" sz="2000">
                <a:latin typeface="Arial"/>
                <a:ea typeface="Arial"/>
                <a:cs typeface="Arial"/>
                <a:sym typeface="Arial"/>
              </a:rPr>
            </a:br>
            <a:r>
              <a:rPr lang="en-US" sz="2000">
                <a:latin typeface="Arial"/>
                <a:ea typeface="Arial"/>
                <a:cs typeface="Arial"/>
                <a:sym typeface="Arial"/>
              </a:rPr>
              <a:t>Une </a:t>
            </a:r>
            <a:r>
              <a:rPr lang="en-US" sz="2000" b="1">
                <a:solidFill>
                  <a:srgbClr val="AFA957"/>
                </a:solidFill>
                <a:latin typeface="Arial"/>
                <a:ea typeface="Arial"/>
                <a:cs typeface="Arial"/>
                <a:sym typeface="Arial"/>
              </a:rPr>
              <a:t>virgule</a:t>
            </a:r>
            <a:br>
              <a:rPr lang="en-US" sz="2000">
                <a:latin typeface="Arial"/>
                <a:ea typeface="Arial"/>
                <a:cs typeface="Arial"/>
                <a:sym typeface="Arial"/>
              </a:rPr>
            </a:br>
            <a:r>
              <a:rPr lang="en-US" sz="2000">
                <a:latin typeface="Arial"/>
                <a:ea typeface="Arial"/>
                <a:cs typeface="Arial"/>
                <a:sym typeface="Arial"/>
              </a:rPr>
              <a:t>Du calcul</a:t>
            </a:r>
            <a:br>
              <a:rPr lang="en-US" sz="2000">
                <a:latin typeface="Arial"/>
                <a:ea typeface="Arial"/>
                <a:cs typeface="Arial"/>
                <a:sym typeface="Arial"/>
              </a:rPr>
            </a:br>
            <a:r>
              <a:rPr lang="en-US" sz="2000">
                <a:latin typeface="Arial"/>
                <a:ea typeface="Arial"/>
                <a:cs typeface="Arial"/>
                <a:sym typeface="Arial"/>
              </a:rPr>
              <a:t>De l’addition</a:t>
            </a:r>
            <a:br>
              <a:rPr lang="en-US" sz="2000">
                <a:latin typeface="Arial"/>
                <a:ea typeface="Arial"/>
                <a:cs typeface="Arial"/>
                <a:sym typeface="Arial"/>
              </a:rPr>
            </a:br>
            <a:r>
              <a:rPr lang="en-US" sz="2000">
                <a:latin typeface="Arial"/>
                <a:ea typeface="Arial"/>
                <a:cs typeface="Arial"/>
                <a:sym typeface="Arial"/>
              </a:rPr>
              <a:t>De la soustraction</a:t>
            </a:r>
            <a:br>
              <a:rPr lang="en-US" sz="800"/>
            </a:br>
            <a:br>
              <a:rPr lang="en-US" sz="800"/>
            </a:br>
            <a:endParaRPr sz="800"/>
          </a:p>
        </p:txBody>
      </p:sp>
      <p:sp>
        <p:nvSpPr>
          <p:cNvPr id="265" name="Google Shape;265;p21"/>
          <p:cNvSpPr txBox="1">
            <a:spLocks noGrp="1"/>
          </p:cNvSpPr>
          <p:nvPr>
            <p:ph type="body" idx="2"/>
          </p:nvPr>
        </p:nvSpPr>
        <p:spPr>
          <a:xfrm>
            <a:off x="5339255" y="682397"/>
            <a:ext cx="4350824" cy="5157626"/>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700"/>
              <a:buNone/>
            </a:pPr>
            <a:r>
              <a:rPr lang="en-US" sz="2000">
                <a:latin typeface="Arial"/>
                <a:ea typeface="Arial"/>
                <a:cs typeface="Arial"/>
                <a:sym typeface="Arial"/>
              </a:rPr>
              <a:t>Un </a:t>
            </a:r>
            <a:r>
              <a:rPr lang="en-US" sz="2000" b="1">
                <a:solidFill>
                  <a:srgbClr val="AFA957"/>
                </a:solidFill>
                <a:latin typeface="Arial"/>
                <a:ea typeface="Arial"/>
                <a:cs typeface="Arial"/>
                <a:sym typeface="Arial"/>
              </a:rPr>
              <a:t>capital</a:t>
            </a:r>
            <a:r>
              <a:rPr lang="en-US" sz="2000">
                <a:solidFill>
                  <a:srgbClr val="AFA957"/>
                </a:solidFill>
                <a:latin typeface="Arial"/>
                <a:ea typeface="Arial"/>
                <a:cs typeface="Arial"/>
                <a:sym typeface="Arial"/>
              </a:rPr>
              <a:t> </a:t>
            </a:r>
            <a:r>
              <a:rPr lang="en-US" sz="2000">
                <a:latin typeface="Arial"/>
                <a:ea typeface="Arial"/>
                <a:cs typeface="Arial"/>
                <a:sym typeface="Arial"/>
              </a:rPr>
              <a:t>variable</a:t>
            </a:r>
            <a:br>
              <a:rPr lang="en-US" sz="2000">
                <a:latin typeface="Arial"/>
                <a:ea typeface="Arial"/>
                <a:cs typeface="Arial"/>
                <a:sym typeface="Arial"/>
              </a:rPr>
            </a:br>
            <a:r>
              <a:rPr lang="en-US" sz="2000">
                <a:latin typeface="Arial"/>
                <a:ea typeface="Arial"/>
                <a:cs typeface="Arial"/>
                <a:sym typeface="Arial"/>
              </a:rPr>
              <a:t>Répudiable</a:t>
            </a:r>
            <a:br>
              <a:rPr lang="en-US" sz="2000">
                <a:latin typeface="Arial"/>
                <a:ea typeface="Arial"/>
                <a:cs typeface="Arial"/>
                <a:sym typeface="Arial"/>
              </a:rPr>
            </a:br>
            <a:r>
              <a:rPr lang="en-US" sz="2000">
                <a:latin typeface="Arial"/>
                <a:ea typeface="Arial"/>
                <a:cs typeface="Arial"/>
                <a:sym typeface="Arial"/>
              </a:rPr>
              <a:t>Une </a:t>
            </a:r>
            <a:r>
              <a:rPr lang="en-US" sz="2000" b="1">
                <a:solidFill>
                  <a:srgbClr val="AFA957"/>
                </a:solidFill>
                <a:latin typeface="Arial"/>
                <a:ea typeface="Arial"/>
                <a:cs typeface="Arial"/>
                <a:sym typeface="Arial"/>
              </a:rPr>
              <a:t>force de travail</a:t>
            </a:r>
            <a:br>
              <a:rPr lang="en-US" sz="2000">
                <a:latin typeface="Arial"/>
                <a:ea typeface="Arial"/>
                <a:cs typeface="Arial"/>
                <a:sym typeface="Arial"/>
              </a:rPr>
            </a:br>
            <a:r>
              <a:rPr lang="en-US" sz="2000">
                <a:latin typeface="Arial"/>
                <a:ea typeface="Arial"/>
                <a:cs typeface="Arial"/>
                <a:sym typeface="Arial"/>
              </a:rPr>
              <a:t>Du </a:t>
            </a:r>
            <a:r>
              <a:rPr lang="en-US" sz="2000" b="1">
                <a:solidFill>
                  <a:srgbClr val="AFA957"/>
                </a:solidFill>
                <a:latin typeface="Arial"/>
                <a:ea typeface="Arial"/>
                <a:cs typeface="Arial"/>
                <a:sym typeface="Arial"/>
              </a:rPr>
              <a:t>bétail</a:t>
            </a:r>
            <a:br>
              <a:rPr lang="en-US" sz="2000">
                <a:latin typeface="Arial"/>
                <a:ea typeface="Arial"/>
                <a:cs typeface="Arial"/>
                <a:sym typeface="Arial"/>
              </a:rPr>
            </a:br>
            <a:br>
              <a:rPr lang="en-US" sz="2000">
                <a:latin typeface="Arial"/>
                <a:ea typeface="Arial"/>
                <a:cs typeface="Arial"/>
                <a:sym typeface="Arial"/>
              </a:rPr>
            </a:br>
            <a:r>
              <a:rPr lang="en-US" sz="2000">
                <a:latin typeface="Arial"/>
                <a:ea typeface="Arial"/>
                <a:cs typeface="Arial"/>
                <a:sym typeface="Arial"/>
              </a:rPr>
              <a:t>Un </a:t>
            </a:r>
            <a:r>
              <a:rPr lang="en-US" sz="2000" b="1">
                <a:solidFill>
                  <a:srgbClr val="AFA957"/>
                </a:solidFill>
                <a:latin typeface="Arial"/>
                <a:ea typeface="Arial"/>
                <a:cs typeface="Arial"/>
                <a:sym typeface="Arial"/>
              </a:rPr>
              <a:t>décompte</a:t>
            </a:r>
            <a:br>
              <a:rPr lang="en-US" sz="2000">
                <a:latin typeface="Arial"/>
                <a:ea typeface="Arial"/>
                <a:cs typeface="Arial"/>
                <a:sym typeface="Arial"/>
              </a:rPr>
            </a:br>
            <a:r>
              <a:rPr lang="en-US" sz="2000">
                <a:latin typeface="Arial"/>
                <a:ea typeface="Arial"/>
                <a:cs typeface="Arial"/>
                <a:sym typeface="Arial"/>
              </a:rPr>
              <a:t>Dans les comptes</a:t>
            </a:r>
            <a:br>
              <a:rPr lang="en-US" sz="2000">
                <a:latin typeface="Arial"/>
                <a:ea typeface="Arial"/>
                <a:cs typeface="Arial"/>
                <a:sym typeface="Arial"/>
              </a:rPr>
            </a:br>
            <a:r>
              <a:rPr lang="en-US" sz="2000">
                <a:latin typeface="Arial"/>
                <a:ea typeface="Arial"/>
                <a:cs typeface="Arial"/>
                <a:sym typeface="Arial"/>
              </a:rPr>
              <a:t>Un </a:t>
            </a:r>
            <a:r>
              <a:rPr lang="en-US" sz="2000" b="1">
                <a:solidFill>
                  <a:srgbClr val="AFA957"/>
                </a:solidFill>
                <a:latin typeface="Arial"/>
                <a:ea typeface="Arial"/>
                <a:cs typeface="Arial"/>
                <a:sym typeface="Arial"/>
              </a:rPr>
              <a:t>débit</a:t>
            </a:r>
            <a:r>
              <a:rPr lang="en-US" sz="2000">
                <a:latin typeface="Arial"/>
                <a:ea typeface="Arial"/>
                <a:cs typeface="Arial"/>
                <a:sym typeface="Arial"/>
              </a:rPr>
              <a:t>, un </a:t>
            </a:r>
            <a:r>
              <a:rPr lang="en-US" sz="2000" b="1">
                <a:solidFill>
                  <a:srgbClr val="AFA957"/>
                </a:solidFill>
                <a:latin typeface="Arial"/>
                <a:ea typeface="Arial"/>
                <a:cs typeface="Arial"/>
                <a:sym typeface="Arial"/>
              </a:rPr>
              <a:t>crédit</a:t>
            </a:r>
            <a:br>
              <a:rPr lang="en-US" sz="2000">
                <a:latin typeface="Arial"/>
                <a:ea typeface="Arial"/>
                <a:cs typeface="Arial"/>
                <a:sym typeface="Arial"/>
              </a:rPr>
            </a:br>
            <a:r>
              <a:rPr lang="en-US" sz="2000">
                <a:latin typeface="Arial"/>
                <a:ea typeface="Arial"/>
                <a:cs typeface="Arial"/>
                <a:sym typeface="Arial"/>
              </a:rPr>
              <a:t>Un </a:t>
            </a:r>
            <a:r>
              <a:rPr lang="en-US" sz="2000" b="1">
                <a:solidFill>
                  <a:srgbClr val="AFA957"/>
                </a:solidFill>
                <a:latin typeface="Arial"/>
                <a:ea typeface="Arial"/>
                <a:cs typeface="Arial"/>
                <a:sym typeface="Arial"/>
              </a:rPr>
              <a:t>chiffre</a:t>
            </a:r>
            <a:r>
              <a:rPr lang="en-US" sz="2000">
                <a:solidFill>
                  <a:srgbClr val="AFA957"/>
                </a:solidFill>
                <a:latin typeface="Arial"/>
                <a:ea typeface="Arial"/>
                <a:cs typeface="Arial"/>
                <a:sym typeface="Arial"/>
              </a:rPr>
              <a:t> </a:t>
            </a:r>
            <a:r>
              <a:rPr lang="en-US" sz="2000">
                <a:latin typeface="Arial"/>
                <a:ea typeface="Arial"/>
                <a:cs typeface="Arial"/>
                <a:sym typeface="Arial"/>
              </a:rPr>
              <a:t>de l’économie</a:t>
            </a:r>
            <a:br>
              <a:rPr lang="en-US" sz="2000">
                <a:latin typeface="Arial"/>
                <a:ea typeface="Arial"/>
                <a:cs typeface="Arial"/>
                <a:sym typeface="Arial"/>
              </a:rPr>
            </a:br>
            <a:br>
              <a:rPr lang="en-US" sz="2000">
                <a:latin typeface="Arial"/>
                <a:ea typeface="Arial"/>
                <a:cs typeface="Arial"/>
                <a:sym typeface="Arial"/>
              </a:rPr>
            </a:br>
            <a:r>
              <a:rPr lang="en-US" sz="2000">
                <a:latin typeface="Arial"/>
                <a:ea typeface="Arial"/>
                <a:cs typeface="Arial"/>
                <a:sym typeface="Arial"/>
              </a:rPr>
              <a:t>Une </a:t>
            </a:r>
            <a:r>
              <a:rPr lang="en-US" sz="2000" b="1">
                <a:solidFill>
                  <a:srgbClr val="AFA957"/>
                </a:solidFill>
                <a:latin typeface="Arial"/>
                <a:ea typeface="Arial"/>
                <a:cs typeface="Arial"/>
                <a:sym typeface="Arial"/>
              </a:rPr>
              <a:t>partie d’indice</a:t>
            </a:r>
            <a:br>
              <a:rPr lang="en-US" sz="2000">
                <a:latin typeface="Arial"/>
                <a:ea typeface="Arial"/>
                <a:cs typeface="Arial"/>
                <a:sym typeface="Arial"/>
              </a:rPr>
            </a:br>
            <a:r>
              <a:rPr lang="en-US" sz="2000">
                <a:latin typeface="Arial"/>
                <a:ea typeface="Arial"/>
                <a:cs typeface="Arial"/>
                <a:sym typeface="Arial"/>
              </a:rPr>
              <a:t>Qui se glisse</a:t>
            </a:r>
            <a:br>
              <a:rPr lang="en-US" sz="2000">
                <a:latin typeface="Arial"/>
                <a:ea typeface="Arial"/>
                <a:cs typeface="Arial"/>
                <a:sym typeface="Arial"/>
              </a:rPr>
            </a:br>
            <a:r>
              <a:rPr lang="en-US" sz="2000">
                <a:latin typeface="Arial"/>
                <a:ea typeface="Arial"/>
                <a:cs typeface="Arial"/>
                <a:sym typeface="Arial"/>
              </a:rPr>
              <a:t>Dans un total</a:t>
            </a:r>
            <a:br>
              <a:rPr lang="en-US" sz="2000">
                <a:latin typeface="Arial"/>
                <a:ea typeface="Arial"/>
                <a:cs typeface="Arial"/>
                <a:sym typeface="Arial"/>
              </a:rPr>
            </a:br>
            <a:r>
              <a:rPr lang="en-US" sz="2000">
                <a:latin typeface="Arial"/>
                <a:ea typeface="Arial"/>
                <a:cs typeface="Arial"/>
                <a:sym typeface="Arial"/>
              </a:rPr>
              <a:t>D’un capital</a:t>
            </a:r>
            <a:br>
              <a:rPr lang="en-US" sz="2000">
                <a:latin typeface="Arial"/>
                <a:ea typeface="Arial"/>
                <a:cs typeface="Arial"/>
                <a:sym typeface="Arial"/>
              </a:rPr>
            </a:br>
            <a:br>
              <a:rPr lang="en-US" sz="2000">
                <a:latin typeface="Arial"/>
                <a:ea typeface="Arial"/>
                <a:cs typeface="Arial"/>
                <a:sym typeface="Arial"/>
              </a:rPr>
            </a:br>
            <a:r>
              <a:rPr lang="en-US" sz="2000">
                <a:latin typeface="Arial"/>
                <a:ea typeface="Arial"/>
                <a:cs typeface="Arial"/>
                <a:sym typeface="Arial"/>
              </a:rPr>
              <a:t>Plus une créature</a:t>
            </a:r>
            <a:br>
              <a:rPr lang="en-US" sz="2000">
                <a:latin typeface="Arial"/>
                <a:ea typeface="Arial"/>
                <a:cs typeface="Arial"/>
                <a:sym typeface="Arial"/>
              </a:rPr>
            </a:br>
            <a:r>
              <a:rPr lang="en-US" sz="2000">
                <a:latin typeface="Arial"/>
                <a:ea typeface="Arial"/>
                <a:cs typeface="Arial"/>
                <a:sym typeface="Arial"/>
              </a:rPr>
              <a:t>Juste une </a:t>
            </a:r>
            <a:r>
              <a:rPr lang="en-US" sz="2000" b="1">
                <a:solidFill>
                  <a:srgbClr val="AFA957"/>
                </a:solidFill>
                <a:latin typeface="Arial"/>
                <a:ea typeface="Arial"/>
                <a:cs typeface="Arial"/>
                <a:sym typeface="Arial"/>
              </a:rPr>
              <a:t>écriture</a:t>
            </a:r>
            <a:br>
              <a:rPr lang="en-US" sz="2000">
                <a:latin typeface="Arial"/>
                <a:ea typeface="Arial"/>
                <a:cs typeface="Arial"/>
                <a:sym typeface="Arial"/>
              </a:rPr>
            </a:br>
            <a:r>
              <a:rPr lang="en-US" sz="2000">
                <a:latin typeface="Arial"/>
                <a:ea typeface="Arial"/>
                <a:cs typeface="Arial"/>
                <a:sym typeface="Arial"/>
              </a:rPr>
              <a:t>Dans le bilan déshumanisé</a:t>
            </a:r>
            <a:br>
              <a:rPr lang="en-US" sz="2000">
                <a:latin typeface="Arial"/>
                <a:ea typeface="Arial"/>
                <a:cs typeface="Arial"/>
                <a:sym typeface="Arial"/>
              </a:rPr>
            </a:br>
            <a:r>
              <a:rPr lang="en-US" sz="2000">
                <a:latin typeface="Arial"/>
                <a:ea typeface="Arial"/>
                <a:cs typeface="Arial"/>
                <a:sym typeface="Arial"/>
              </a:rPr>
              <a:t>De la société</a:t>
            </a:r>
            <a:endParaRPr sz="2000">
              <a:latin typeface="Arial"/>
              <a:ea typeface="Arial"/>
              <a:cs typeface="Arial"/>
              <a:sym typeface="Arial"/>
            </a:endParaRPr>
          </a:p>
          <a:p>
            <a:pPr marL="0" lvl="0" indent="0" algn="l" rtl="0">
              <a:lnSpc>
                <a:spcPct val="70000"/>
              </a:lnSpc>
              <a:spcBef>
                <a:spcPts val="1200"/>
              </a:spcBef>
              <a:spcAft>
                <a:spcPts val="0"/>
              </a:spcAft>
              <a:buSzPts val="1530"/>
              <a:buNone/>
            </a:pPr>
            <a:r>
              <a:rPr lang="en-US" sz="1800">
                <a:solidFill>
                  <a:srgbClr val="7B3957"/>
                </a:solidFill>
                <a:latin typeface="Arial"/>
                <a:ea typeface="Arial"/>
                <a:cs typeface="Arial"/>
                <a:sym typeface="Arial"/>
              </a:rPr>
              <a:t>Christophe Bregaint choisit le numéro ‘zéro’ pour montrer que l’Homme est devenu </a:t>
            </a:r>
            <a:r>
              <a:rPr lang="en-US" sz="1800" b="1">
                <a:solidFill>
                  <a:srgbClr val="7B3957"/>
                </a:solidFill>
                <a:latin typeface="Arial"/>
                <a:ea typeface="Arial"/>
                <a:cs typeface="Arial"/>
                <a:sym typeface="Arial"/>
              </a:rPr>
              <a:t>insignificant, inexistant</a:t>
            </a:r>
            <a:r>
              <a:rPr lang="en-US" sz="1800">
                <a:solidFill>
                  <a:srgbClr val="7B3957"/>
                </a:solidFill>
                <a:latin typeface="Arial"/>
                <a:ea typeface="Arial"/>
                <a:cs typeface="Arial"/>
                <a:sym typeface="Arial"/>
              </a:rPr>
              <a:t>.</a:t>
            </a:r>
            <a:r>
              <a:rPr lang="en-US" sz="1800">
                <a:latin typeface="Arial"/>
                <a:ea typeface="Arial"/>
                <a:cs typeface="Arial"/>
                <a:sym typeface="Arial"/>
              </a:rPr>
              <a:t> </a:t>
            </a:r>
            <a:endParaRPr sz="1800">
              <a:latin typeface="Arial"/>
              <a:ea typeface="Arial"/>
              <a:cs typeface="Arial"/>
              <a:sym typeface="Arial"/>
            </a:endParaRPr>
          </a:p>
          <a:p>
            <a:pPr marL="0" lvl="0" indent="0" algn="l" rtl="0">
              <a:lnSpc>
                <a:spcPct val="70000"/>
              </a:lnSpc>
              <a:spcBef>
                <a:spcPts val="1200"/>
              </a:spcBef>
              <a:spcAft>
                <a:spcPts val="0"/>
              </a:spcAft>
              <a:buSzPts val="680"/>
              <a:buNone/>
            </a:pPr>
            <a:endParaRPr sz="800">
              <a:solidFill>
                <a:srgbClr val="AFA957"/>
              </a:solidFill>
            </a:endParaRPr>
          </a:p>
        </p:txBody>
      </p:sp>
      <p:cxnSp>
        <p:nvCxnSpPr>
          <p:cNvPr id="266" name="Google Shape;266;p21"/>
          <p:cNvCxnSpPr/>
          <p:nvPr/>
        </p:nvCxnSpPr>
        <p:spPr>
          <a:xfrm>
            <a:off x="2154621" y="3594538"/>
            <a:ext cx="3184500" cy="1513500"/>
          </a:xfrm>
          <a:prstGeom prst="bentConnector3">
            <a:avLst>
              <a:gd name="adj1" fmla="val 50000"/>
            </a:avLst>
          </a:prstGeom>
          <a:noFill/>
          <a:ln w="38100" cap="flat" cmpd="sng">
            <a:solidFill>
              <a:srgbClr val="AFA957"/>
            </a:solidFill>
            <a:prstDash val="solid"/>
            <a:round/>
            <a:headEnd type="none" w="sm" len="sm"/>
            <a:tailEnd type="triangle" w="med" len="med"/>
          </a:ln>
        </p:spPr>
      </p:cxnSp>
      <p:sp>
        <p:nvSpPr>
          <p:cNvPr id="267" name="Google Shape;267;p21"/>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2"/>
          <p:cNvSpPr txBox="1">
            <a:spLocks noGrp="1"/>
          </p:cNvSpPr>
          <p:nvPr>
            <p:ph type="title" idx="4294967295"/>
          </p:nvPr>
        </p:nvSpPr>
        <p:spPr>
          <a:xfrm>
            <a:off x="7641021" y="96838"/>
            <a:ext cx="4550979" cy="17383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800"/>
              <a:buFont typeface="Century Gothic"/>
              <a:buNone/>
            </a:pPr>
            <a:r>
              <a:rPr lang="en-US"/>
              <a:t>EXPRESSION</a:t>
            </a:r>
            <a:endParaRPr/>
          </a:p>
        </p:txBody>
      </p:sp>
      <p:pic>
        <p:nvPicPr>
          <p:cNvPr id="273" name="Google Shape;273;p22"/>
          <p:cNvPicPr preferRelativeResize="0">
            <a:picLocks noGrp="1"/>
          </p:cNvPicPr>
          <p:nvPr>
            <p:ph type="pic" idx="2"/>
          </p:nvPr>
        </p:nvPicPr>
        <p:blipFill rotWithShape="1">
          <a:blip r:embed="rId3">
            <a:alphaModFix/>
          </a:blip>
          <a:srcRect t="22601" b="22600"/>
          <a:stretch/>
        </p:blipFill>
        <p:spPr>
          <a:xfrm>
            <a:off x="0" y="0"/>
            <a:ext cx="7641021" cy="6310306"/>
          </a:xfrm>
          <a:prstGeom prst="rect">
            <a:avLst/>
          </a:prstGeom>
          <a:noFill/>
          <a:ln>
            <a:noFill/>
          </a:ln>
        </p:spPr>
      </p:pic>
      <p:sp>
        <p:nvSpPr>
          <p:cNvPr id="274" name="Google Shape;274;p22"/>
          <p:cNvSpPr txBox="1">
            <a:spLocks noGrp="1"/>
          </p:cNvSpPr>
          <p:nvPr>
            <p:ph type="body" idx="4294967295"/>
          </p:nvPr>
        </p:nvSpPr>
        <p:spPr>
          <a:xfrm>
            <a:off x="7735614" y="1418897"/>
            <a:ext cx="4456386" cy="395209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040"/>
              <a:buNone/>
            </a:pPr>
            <a:r>
              <a:rPr lang="en-US" sz="2400">
                <a:solidFill>
                  <a:srgbClr val="52263A"/>
                </a:solidFill>
                <a:latin typeface="Arial"/>
                <a:ea typeface="Arial"/>
                <a:cs typeface="Arial"/>
                <a:sym typeface="Arial"/>
              </a:rPr>
              <a:t>Tu n’es plus que </a:t>
            </a:r>
            <a:r>
              <a:rPr lang="en-US" sz="2400" b="1" u="sng">
                <a:solidFill>
                  <a:srgbClr val="777238"/>
                </a:solidFill>
                <a:latin typeface="Arial"/>
                <a:ea typeface="Arial"/>
                <a:cs typeface="Arial"/>
                <a:sym typeface="Arial"/>
              </a:rPr>
              <a:t>l’ombre</a:t>
            </a:r>
            <a:r>
              <a:rPr lang="en-US" sz="2400">
                <a:solidFill>
                  <a:srgbClr val="777238"/>
                </a:solidFill>
                <a:latin typeface="Arial"/>
                <a:ea typeface="Arial"/>
                <a:cs typeface="Arial"/>
                <a:sym typeface="Arial"/>
              </a:rPr>
              <a:t> </a:t>
            </a:r>
            <a:r>
              <a:rPr lang="en-US" sz="2400">
                <a:solidFill>
                  <a:srgbClr val="52263A"/>
                </a:solidFill>
                <a:latin typeface="Arial"/>
                <a:ea typeface="Arial"/>
                <a:cs typeface="Arial"/>
                <a:sym typeface="Arial"/>
              </a:rPr>
              <a:t>de toi-même.</a:t>
            </a:r>
            <a:endParaRPr sz="2400">
              <a:solidFill>
                <a:srgbClr val="52263A"/>
              </a:solidFill>
              <a:latin typeface="Arial"/>
              <a:ea typeface="Arial"/>
              <a:cs typeface="Arial"/>
              <a:sym typeface="Arial"/>
            </a:endParaRPr>
          </a:p>
          <a:p>
            <a:pPr marL="0" lvl="0" indent="0" algn="l" rtl="0">
              <a:lnSpc>
                <a:spcPct val="90000"/>
              </a:lnSpc>
              <a:spcBef>
                <a:spcPts val="1200"/>
              </a:spcBef>
              <a:spcAft>
                <a:spcPts val="0"/>
              </a:spcAft>
              <a:buSzPts val="2040"/>
              <a:buNone/>
            </a:pPr>
            <a:r>
              <a:rPr lang="en-US" sz="2400">
                <a:solidFill>
                  <a:srgbClr val="52263A"/>
                </a:solidFill>
                <a:latin typeface="Arial"/>
                <a:ea typeface="Arial"/>
                <a:cs typeface="Arial"/>
                <a:sym typeface="Arial"/>
              </a:rPr>
              <a:t>Signification: tu as perdu ton énergie, ta joie de vivre, ta vitalié.</a:t>
            </a:r>
            <a:endParaRPr/>
          </a:p>
          <a:p>
            <a:pPr marL="0" lvl="0" indent="0" algn="l" rtl="0">
              <a:lnSpc>
                <a:spcPct val="90000"/>
              </a:lnSpc>
              <a:spcBef>
                <a:spcPts val="1200"/>
              </a:spcBef>
              <a:spcAft>
                <a:spcPts val="0"/>
              </a:spcAft>
              <a:buSzPts val="2040"/>
              <a:buNone/>
            </a:pPr>
            <a:r>
              <a:rPr lang="en-US" sz="2400">
                <a:solidFill>
                  <a:srgbClr val="52263A"/>
                </a:solidFill>
                <a:latin typeface="Arial"/>
                <a:ea typeface="Arial"/>
                <a:cs typeface="Arial"/>
                <a:sym typeface="Arial"/>
              </a:rPr>
              <a:t>Tu as l’air affaibli.</a:t>
            </a:r>
            <a:endParaRPr/>
          </a:p>
          <a:p>
            <a:pPr marL="0" lvl="0" indent="0" algn="l" rtl="0">
              <a:lnSpc>
                <a:spcPct val="90000"/>
              </a:lnSpc>
              <a:spcBef>
                <a:spcPts val="1200"/>
              </a:spcBef>
              <a:spcAft>
                <a:spcPts val="0"/>
              </a:spcAft>
              <a:buSzPts val="2040"/>
              <a:buNone/>
            </a:pPr>
            <a:endParaRPr sz="2400">
              <a:solidFill>
                <a:srgbClr val="52263A"/>
              </a:solidFill>
              <a:latin typeface="Arial"/>
              <a:ea typeface="Arial"/>
              <a:cs typeface="Arial"/>
              <a:sym typeface="Arial"/>
            </a:endParaRPr>
          </a:p>
          <a:p>
            <a:pPr marL="0" lvl="0" indent="0" algn="l" rtl="0">
              <a:lnSpc>
                <a:spcPct val="90000"/>
              </a:lnSpc>
              <a:spcBef>
                <a:spcPts val="1200"/>
              </a:spcBef>
              <a:spcAft>
                <a:spcPts val="0"/>
              </a:spcAft>
              <a:buSzPts val="2040"/>
              <a:buNone/>
            </a:pPr>
            <a:r>
              <a:rPr lang="en-US" sz="2400">
                <a:solidFill>
                  <a:srgbClr val="52263A"/>
                </a:solidFill>
                <a:latin typeface="Arial"/>
                <a:ea typeface="Arial"/>
                <a:cs typeface="Arial"/>
                <a:sym typeface="Arial"/>
              </a:rPr>
              <a:t>Le mot ‘</a:t>
            </a:r>
            <a:r>
              <a:rPr lang="en-US" sz="2400" b="1" u="sng">
                <a:solidFill>
                  <a:srgbClr val="777238"/>
                </a:solidFill>
                <a:latin typeface="Arial"/>
                <a:ea typeface="Arial"/>
                <a:cs typeface="Arial"/>
                <a:sym typeface="Arial"/>
              </a:rPr>
              <a:t>ombre</a:t>
            </a:r>
            <a:r>
              <a:rPr lang="en-US" sz="2400">
                <a:solidFill>
                  <a:srgbClr val="52263A"/>
                </a:solidFill>
                <a:latin typeface="Arial"/>
                <a:ea typeface="Arial"/>
                <a:cs typeface="Arial"/>
                <a:sym typeface="Arial"/>
              </a:rPr>
              <a:t>’ a une connotation pejorative*.</a:t>
            </a:r>
            <a:endParaRPr sz="2400">
              <a:solidFill>
                <a:srgbClr val="52263A"/>
              </a:solidFill>
              <a:latin typeface="Arial"/>
              <a:ea typeface="Arial"/>
              <a:cs typeface="Arial"/>
              <a:sym typeface="Arial"/>
            </a:endParaRPr>
          </a:p>
        </p:txBody>
      </p:sp>
      <p:sp>
        <p:nvSpPr>
          <p:cNvPr id="275" name="Google Shape;275;p22"/>
          <p:cNvSpPr txBox="1"/>
          <p:nvPr/>
        </p:nvSpPr>
        <p:spPr>
          <a:xfrm>
            <a:off x="9916510" y="5592932"/>
            <a:ext cx="267217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 </a:t>
            </a:r>
            <a:r>
              <a:rPr lang="en-US" sz="1800">
                <a:solidFill>
                  <a:srgbClr val="52263A"/>
                </a:solidFill>
                <a:latin typeface="Arial"/>
                <a:ea typeface="Arial"/>
                <a:cs typeface="Arial"/>
                <a:sym typeface="Arial"/>
              </a:rPr>
              <a:t>négative, insultante</a:t>
            </a:r>
            <a:endParaRPr sz="1800">
              <a:solidFill>
                <a:schemeClr val="dk1"/>
              </a:solidFill>
              <a:latin typeface="Arial"/>
              <a:ea typeface="Arial"/>
              <a:cs typeface="Arial"/>
              <a:sym typeface="Arial"/>
            </a:endParaRPr>
          </a:p>
        </p:txBody>
      </p:sp>
      <p:sp>
        <p:nvSpPr>
          <p:cNvPr id="276" name="Google Shape;276;p22"/>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3"/>
          <p:cNvSpPr txBox="1"/>
          <p:nvPr/>
        </p:nvSpPr>
        <p:spPr>
          <a:xfrm>
            <a:off x="2049517" y="1936240"/>
            <a:ext cx="3585342" cy="4921760"/>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chemeClr val="accent2"/>
              </a:buClr>
              <a:buSzPts val="1369"/>
              <a:buFont typeface="Noto Sans Symbols"/>
              <a:buNone/>
            </a:pPr>
            <a:r>
              <a:rPr lang="en-US" sz="1610" b="1">
                <a:solidFill>
                  <a:srgbClr val="4C3D4C"/>
                </a:solidFill>
                <a:latin typeface="Arial"/>
                <a:ea typeface="Arial"/>
                <a:cs typeface="Arial"/>
                <a:sym typeface="Arial"/>
              </a:rPr>
              <a:t>Un </a:t>
            </a:r>
            <a:r>
              <a:rPr lang="en-US" sz="1610" b="1">
                <a:solidFill>
                  <a:srgbClr val="AFA957"/>
                </a:solidFill>
                <a:latin typeface="Arial"/>
                <a:ea typeface="Arial"/>
                <a:cs typeface="Arial"/>
                <a:sym typeface="Arial"/>
              </a:rPr>
              <a:t>pourcentage</a:t>
            </a:r>
            <a:br>
              <a:rPr lang="en-US" sz="1610" b="1">
                <a:solidFill>
                  <a:srgbClr val="4C3D4C"/>
                </a:solidFill>
                <a:latin typeface="Arial"/>
                <a:ea typeface="Arial"/>
                <a:cs typeface="Arial"/>
                <a:sym typeface="Arial"/>
              </a:rPr>
            </a:br>
            <a:r>
              <a:rPr lang="en-US" sz="1610" b="1">
                <a:solidFill>
                  <a:srgbClr val="4C3D4C"/>
                </a:solidFill>
                <a:latin typeface="Arial"/>
                <a:ea typeface="Arial"/>
                <a:cs typeface="Arial"/>
                <a:sym typeface="Arial"/>
              </a:rPr>
              <a:t>Pas davantage</a:t>
            </a:r>
            <a:br>
              <a:rPr lang="en-US" sz="1610" b="1">
                <a:solidFill>
                  <a:srgbClr val="4C3D4C"/>
                </a:solidFill>
                <a:latin typeface="Arial"/>
                <a:ea typeface="Arial"/>
                <a:cs typeface="Arial"/>
                <a:sym typeface="Arial"/>
              </a:rPr>
            </a:br>
            <a:r>
              <a:rPr lang="en-US" sz="1610" b="1">
                <a:solidFill>
                  <a:srgbClr val="4C3D4C"/>
                </a:solidFill>
                <a:latin typeface="Arial"/>
                <a:ea typeface="Arial"/>
                <a:cs typeface="Arial"/>
                <a:sym typeface="Arial"/>
              </a:rPr>
              <a:t>Sur un papier</a:t>
            </a:r>
            <a:br>
              <a:rPr lang="en-US" sz="1610" b="1">
                <a:solidFill>
                  <a:srgbClr val="4C3D4C"/>
                </a:solidFill>
                <a:latin typeface="Arial"/>
                <a:ea typeface="Arial"/>
                <a:cs typeface="Arial"/>
                <a:sym typeface="Arial"/>
              </a:rPr>
            </a:br>
            <a:r>
              <a:rPr lang="en-US" sz="1610" b="1">
                <a:solidFill>
                  <a:srgbClr val="4C3D4C"/>
                </a:solidFill>
                <a:latin typeface="Arial"/>
                <a:ea typeface="Arial"/>
                <a:cs typeface="Arial"/>
                <a:sym typeface="Arial"/>
              </a:rPr>
              <a:t>Dans un dossier</a:t>
            </a:r>
            <a:br>
              <a:rPr lang="en-US" sz="1610" b="1">
                <a:solidFill>
                  <a:srgbClr val="4C3D4C"/>
                </a:solidFill>
                <a:latin typeface="Arial"/>
                <a:ea typeface="Arial"/>
                <a:cs typeface="Arial"/>
                <a:sym typeface="Arial"/>
              </a:rPr>
            </a:br>
            <a:br>
              <a:rPr lang="en-US" sz="1610" b="1">
                <a:solidFill>
                  <a:srgbClr val="4C3D4C"/>
                </a:solidFill>
                <a:latin typeface="Arial"/>
                <a:ea typeface="Arial"/>
                <a:cs typeface="Arial"/>
                <a:sym typeface="Arial"/>
              </a:rPr>
            </a:br>
            <a:r>
              <a:rPr lang="en-US" sz="1610" b="1">
                <a:solidFill>
                  <a:srgbClr val="4C3D4C"/>
                </a:solidFill>
                <a:latin typeface="Arial"/>
                <a:ea typeface="Arial"/>
                <a:cs typeface="Arial"/>
                <a:sym typeface="Arial"/>
              </a:rPr>
              <a:t>Un </a:t>
            </a:r>
            <a:r>
              <a:rPr lang="en-US" sz="1610" b="1">
                <a:solidFill>
                  <a:srgbClr val="AFA957"/>
                </a:solidFill>
                <a:latin typeface="Arial"/>
                <a:ea typeface="Arial"/>
                <a:cs typeface="Arial"/>
                <a:sym typeface="Arial"/>
              </a:rPr>
              <a:t>nombre </a:t>
            </a:r>
            <a:r>
              <a:rPr lang="en-US" sz="1610" b="0">
                <a:solidFill>
                  <a:srgbClr val="AFA957"/>
                </a:solidFill>
                <a:latin typeface="Arial"/>
                <a:ea typeface="Arial"/>
                <a:cs typeface="Arial"/>
                <a:sym typeface="Arial"/>
              </a:rPr>
              <a:t>(= a number)</a:t>
            </a:r>
            <a:br>
              <a:rPr lang="en-US" sz="1610" b="1">
                <a:solidFill>
                  <a:srgbClr val="4C3D4C"/>
                </a:solidFill>
                <a:latin typeface="Arial"/>
                <a:ea typeface="Arial"/>
                <a:cs typeface="Arial"/>
                <a:sym typeface="Arial"/>
              </a:rPr>
            </a:br>
            <a:r>
              <a:rPr lang="en-US" sz="1610" b="1">
                <a:solidFill>
                  <a:srgbClr val="4C3D4C"/>
                </a:solidFill>
                <a:latin typeface="Arial"/>
                <a:ea typeface="Arial"/>
                <a:cs typeface="Arial"/>
                <a:sym typeface="Arial"/>
              </a:rPr>
              <a:t>Une ombre</a:t>
            </a:r>
            <a:br>
              <a:rPr lang="en-US" sz="1610" b="1">
                <a:solidFill>
                  <a:srgbClr val="4C3D4C"/>
                </a:solidFill>
                <a:latin typeface="Arial"/>
                <a:ea typeface="Arial"/>
                <a:cs typeface="Arial"/>
                <a:sym typeface="Arial"/>
              </a:rPr>
            </a:br>
            <a:r>
              <a:rPr lang="en-US" sz="1610" b="1">
                <a:solidFill>
                  <a:srgbClr val="4C3D4C"/>
                </a:solidFill>
                <a:latin typeface="Arial"/>
                <a:ea typeface="Arial"/>
                <a:cs typeface="Arial"/>
                <a:sym typeface="Arial"/>
              </a:rPr>
              <a:t>Dans l’ordinateur</a:t>
            </a:r>
            <a:br>
              <a:rPr lang="en-US" sz="1610" b="1">
                <a:solidFill>
                  <a:srgbClr val="4C3D4C"/>
                </a:solidFill>
                <a:latin typeface="Arial"/>
                <a:ea typeface="Arial"/>
                <a:cs typeface="Arial"/>
                <a:sym typeface="Arial"/>
              </a:rPr>
            </a:br>
            <a:r>
              <a:rPr lang="en-US" sz="1610" b="1">
                <a:solidFill>
                  <a:srgbClr val="4C3D4C"/>
                </a:solidFill>
                <a:latin typeface="Arial"/>
                <a:ea typeface="Arial"/>
                <a:cs typeface="Arial"/>
                <a:sym typeface="Arial"/>
              </a:rPr>
              <a:t>Dans un classeur</a:t>
            </a:r>
            <a:br>
              <a:rPr lang="en-US" sz="1610" b="1">
                <a:solidFill>
                  <a:srgbClr val="4C3D4C"/>
                </a:solidFill>
                <a:latin typeface="Arial"/>
                <a:ea typeface="Arial"/>
                <a:cs typeface="Arial"/>
                <a:sym typeface="Arial"/>
              </a:rPr>
            </a:br>
            <a:br>
              <a:rPr lang="en-US" sz="1610" b="1">
                <a:solidFill>
                  <a:srgbClr val="4C3D4C"/>
                </a:solidFill>
                <a:latin typeface="Arial"/>
                <a:ea typeface="Arial"/>
                <a:cs typeface="Arial"/>
                <a:sym typeface="Arial"/>
              </a:rPr>
            </a:br>
            <a:r>
              <a:rPr lang="en-US" sz="1610" b="1">
                <a:solidFill>
                  <a:srgbClr val="4C3D4C"/>
                </a:solidFill>
                <a:latin typeface="Arial"/>
                <a:ea typeface="Arial"/>
                <a:cs typeface="Arial"/>
                <a:sym typeface="Arial"/>
              </a:rPr>
              <a:t>Une </a:t>
            </a:r>
            <a:r>
              <a:rPr lang="en-US" sz="1610" b="1">
                <a:solidFill>
                  <a:srgbClr val="AFA957"/>
                </a:solidFill>
                <a:latin typeface="Arial"/>
                <a:ea typeface="Arial"/>
                <a:cs typeface="Arial"/>
                <a:sym typeface="Arial"/>
              </a:rPr>
              <a:t>statistique</a:t>
            </a:r>
            <a:br>
              <a:rPr lang="en-US" sz="1610" b="1">
                <a:solidFill>
                  <a:srgbClr val="AFA957"/>
                </a:solidFill>
                <a:latin typeface="Arial"/>
                <a:ea typeface="Arial"/>
                <a:cs typeface="Arial"/>
                <a:sym typeface="Arial"/>
              </a:rPr>
            </a:br>
            <a:r>
              <a:rPr lang="en-US" sz="1610" b="1">
                <a:solidFill>
                  <a:srgbClr val="AFA957"/>
                </a:solidFill>
                <a:latin typeface="Arial"/>
                <a:ea typeface="Arial"/>
                <a:cs typeface="Arial"/>
                <a:sym typeface="Arial"/>
              </a:rPr>
              <a:t>Mathématique</a:t>
            </a:r>
            <a:br>
              <a:rPr lang="en-US" sz="1610" b="1">
                <a:solidFill>
                  <a:srgbClr val="4C3D4C"/>
                </a:solidFill>
                <a:latin typeface="Arial"/>
                <a:ea typeface="Arial"/>
                <a:cs typeface="Arial"/>
                <a:sym typeface="Arial"/>
              </a:rPr>
            </a:br>
            <a:r>
              <a:rPr lang="en-US" sz="1610" b="1">
                <a:solidFill>
                  <a:srgbClr val="4C3D4C"/>
                </a:solidFill>
                <a:latin typeface="Arial"/>
                <a:ea typeface="Arial"/>
                <a:cs typeface="Arial"/>
                <a:sym typeface="Arial"/>
              </a:rPr>
              <a:t>Un autre </a:t>
            </a:r>
            <a:r>
              <a:rPr lang="en-US" sz="1610" b="1">
                <a:solidFill>
                  <a:srgbClr val="AFA957"/>
                </a:solidFill>
                <a:latin typeface="Arial"/>
                <a:ea typeface="Arial"/>
                <a:cs typeface="Arial"/>
                <a:sym typeface="Arial"/>
              </a:rPr>
              <a:t>numéro </a:t>
            </a:r>
            <a:r>
              <a:rPr lang="en-US" sz="1610" b="0">
                <a:solidFill>
                  <a:srgbClr val="AFA957"/>
                </a:solidFill>
                <a:latin typeface="Arial"/>
                <a:ea typeface="Arial"/>
                <a:cs typeface="Arial"/>
                <a:sym typeface="Arial"/>
              </a:rPr>
              <a:t>(= a number)</a:t>
            </a:r>
            <a:br>
              <a:rPr lang="en-US" sz="1610" b="1">
                <a:solidFill>
                  <a:srgbClr val="4C3D4C"/>
                </a:solidFill>
                <a:latin typeface="Arial"/>
                <a:ea typeface="Arial"/>
                <a:cs typeface="Arial"/>
                <a:sym typeface="Arial"/>
              </a:rPr>
            </a:br>
            <a:r>
              <a:rPr lang="en-US" sz="1610" b="1">
                <a:solidFill>
                  <a:srgbClr val="4C3D4C"/>
                </a:solidFill>
                <a:latin typeface="Arial"/>
                <a:ea typeface="Arial"/>
                <a:cs typeface="Arial"/>
                <a:sym typeface="Arial"/>
              </a:rPr>
              <a:t>Un autre </a:t>
            </a:r>
            <a:r>
              <a:rPr lang="en-US" sz="1610" b="1">
                <a:solidFill>
                  <a:srgbClr val="AFA957"/>
                </a:solidFill>
                <a:latin typeface="Arial"/>
                <a:ea typeface="Arial"/>
                <a:cs typeface="Arial"/>
                <a:sym typeface="Arial"/>
              </a:rPr>
              <a:t>zéro</a:t>
            </a:r>
            <a:br>
              <a:rPr lang="en-US" sz="1610" b="1">
                <a:solidFill>
                  <a:srgbClr val="4C3D4C"/>
                </a:solidFill>
                <a:latin typeface="Arial"/>
                <a:ea typeface="Arial"/>
                <a:cs typeface="Arial"/>
                <a:sym typeface="Arial"/>
              </a:rPr>
            </a:br>
            <a:br>
              <a:rPr lang="en-US" sz="1610" b="1">
                <a:solidFill>
                  <a:srgbClr val="4C3D4C"/>
                </a:solidFill>
                <a:latin typeface="Arial"/>
                <a:ea typeface="Arial"/>
                <a:cs typeface="Arial"/>
                <a:sym typeface="Arial"/>
              </a:rPr>
            </a:br>
            <a:r>
              <a:rPr lang="en-US" sz="1610" b="1">
                <a:solidFill>
                  <a:srgbClr val="4C3D4C"/>
                </a:solidFill>
                <a:latin typeface="Arial"/>
                <a:ea typeface="Arial"/>
                <a:cs typeface="Arial"/>
                <a:sym typeface="Arial"/>
              </a:rPr>
              <a:t>Plus un homme</a:t>
            </a:r>
            <a:br>
              <a:rPr lang="en-US" sz="1610" b="1">
                <a:solidFill>
                  <a:srgbClr val="4C3D4C"/>
                </a:solidFill>
                <a:latin typeface="Arial"/>
                <a:ea typeface="Arial"/>
                <a:cs typeface="Arial"/>
                <a:sym typeface="Arial"/>
              </a:rPr>
            </a:br>
            <a:r>
              <a:rPr lang="en-US" sz="1610" b="1">
                <a:solidFill>
                  <a:srgbClr val="4C3D4C"/>
                </a:solidFill>
                <a:latin typeface="Arial"/>
                <a:ea typeface="Arial"/>
                <a:cs typeface="Arial"/>
                <a:sym typeface="Arial"/>
              </a:rPr>
              <a:t>Juste un </a:t>
            </a:r>
            <a:r>
              <a:rPr lang="en-US" sz="1610" b="1">
                <a:solidFill>
                  <a:srgbClr val="AFA957"/>
                </a:solidFill>
                <a:latin typeface="Arial"/>
                <a:ea typeface="Arial"/>
                <a:cs typeface="Arial"/>
                <a:sym typeface="Arial"/>
              </a:rPr>
              <a:t>plus </a:t>
            </a:r>
            <a:r>
              <a:rPr lang="en-US" sz="1610" b="1">
                <a:solidFill>
                  <a:srgbClr val="4C3D4C"/>
                </a:solidFill>
                <a:latin typeface="Arial"/>
                <a:ea typeface="Arial"/>
                <a:cs typeface="Arial"/>
                <a:sym typeface="Arial"/>
              </a:rPr>
              <a:t>à la </a:t>
            </a:r>
            <a:r>
              <a:rPr lang="en-US" sz="1610" b="1">
                <a:solidFill>
                  <a:srgbClr val="AFA957"/>
                </a:solidFill>
                <a:latin typeface="Arial"/>
                <a:ea typeface="Arial"/>
                <a:cs typeface="Arial"/>
                <a:sym typeface="Arial"/>
              </a:rPr>
              <a:t>somme</a:t>
            </a:r>
            <a:br>
              <a:rPr lang="en-US" sz="1610" b="1">
                <a:solidFill>
                  <a:srgbClr val="4C3D4C"/>
                </a:solidFill>
                <a:latin typeface="Arial"/>
                <a:ea typeface="Arial"/>
                <a:cs typeface="Arial"/>
                <a:sym typeface="Arial"/>
              </a:rPr>
            </a:br>
            <a:r>
              <a:rPr lang="en-US" sz="1610" b="1">
                <a:solidFill>
                  <a:srgbClr val="4C3D4C"/>
                </a:solidFill>
                <a:latin typeface="Arial"/>
                <a:ea typeface="Arial"/>
                <a:cs typeface="Arial"/>
                <a:sym typeface="Arial"/>
              </a:rPr>
              <a:t>De l’effectif</a:t>
            </a:r>
            <a:br>
              <a:rPr lang="en-US" sz="1610" b="1">
                <a:solidFill>
                  <a:srgbClr val="4C3D4C"/>
                </a:solidFill>
                <a:latin typeface="Arial"/>
                <a:ea typeface="Arial"/>
                <a:cs typeface="Arial"/>
                <a:sym typeface="Arial"/>
              </a:rPr>
            </a:br>
            <a:r>
              <a:rPr lang="en-US" sz="1610" b="1">
                <a:solidFill>
                  <a:srgbClr val="4C3D4C"/>
                </a:solidFill>
                <a:latin typeface="Arial"/>
                <a:ea typeface="Arial"/>
                <a:cs typeface="Arial"/>
                <a:sym typeface="Arial"/>
              </a:rPr>
              <a:t>Représentatif</a:t>
            </a:r>
            <a:br>
              <a:rPr lang="en-US" sz="1610" b="1">
                <a:solidFill>
                  <a:srgbClr val="4C3D4C"/>
                </a:solidFill>
                <a:latin typeface="Arial"/>
                <a:ea typeface="Arial"/>
                <a:cs typeface="Arial"/>
                <a:sym typeface="Arial"/>
              </a:rPr>
            </a:br>
            <a:br>
              <a:rPr lang="en-US" sz="1610" b="1">
                <a:solidFill>
                  <a:srgbClr val="4C3D4C"/>
                </a:solidFill>
                <a:latin typeface="Arial"/>
                <a:ea typeface="Arial"/>
                <a:cs typeface="Arial"/>
                <a:sym typeface="Arial"/>
              </a:rPr>
            </a:br>
            <a:r>
              <a:rPr lang="en-US" sz="1610" b="1">
                <a:solidFill>
                  <a:srgbClr val="4C3D4C"/>
                </a:solidFill>
                <a:latin typeface="Arial"/>
                <a:ea typeface="Arial"/>
                <a:cs typeface="Arial"/>
                <a:sym typeface="Arial"/>
              </a:rPr>
              <a:t>Une </a:t>
            </a:r>
            <a:r>
              <a:rPr lang="en-US" sz="1610" b="1">
                <a:solidFill>
                  <a:srgbClr val="AFA957"/>
                </a:solidFill>
                <a:latin typeface="Arial"/>
                <a:ea typeface="Arial"/>
                <a:cs typeface="Arial"/>
                <a:sym typeface="Arial"/>
              </a:rPr>
              <a:t>virgule</a:t>
            </a:r>
            <a:br>
              <a:rPr lang="en-US" sz="1610" b="1">
                <a:solidFill>
                  <a:srgbClr val="4C3D4C"/>
                </a:solidFill>
                <a:latin typeface="Arial"/>
                <a:ea typeface="Arial"/>
                <a:cs typeface="Arial"/>
                <a:sym typeface="Arial"/>
              </a:rPr>
            </a:br>
            <a:r>
              <a:rPr lang="en-US" sz="1610" b="1">
                <a:solidFill>
                  <a:srgbClr val="4C3D4C"/>
                </a:solidFill>
                <a:latin typeface="Arial"/>
                <a:ea typeface="Arial"/>
                <a:cs typeface="Arial"/>
                <a:sym typeface="Arial"/>
              </a:rPr>
              <a:t>Du </a:t>
            </a:r>
            <a:r>
              <a:rPr lang="en-US" sz="1610" b="1">
                <a:solidFill>
                  <a:srgbClr val="AFA957"/>
                </a:solidFill>
                <a:latin typeface="Arial"/>
                <a:ea typeface="Arial"/>
                <a:cs typeface="Arial"/>
                <a:sym typeface="Arial"/>
              </a:rPr>
              <a:t>calcul</a:t>
            </a:r>
            <a:br>
              <a:rPr lang="en-US" sz="1610" b="1">
                <a:solidFill>
                  <a:srgbClr val="4C3D4C"/>
                </a:solidFill>
                <a:latin typeface="Arial"/>
                <a:ea typeface="Arial"/>
                <a:cs typeface="Arial"/>
                <a:sym typeface="Arial"/>
              </a:rPr>
            </a:br>
            <a:r>
              <a:rPr lang="en-US" sz="1610" b="1">
                <a:solidFill>
                  <a:srgbClr val="4C3D4C"/>
                </a:solidFill>
                <a:latin typeface="Arial"/>
                <a:ea typeface="Arial"/>
                <a:cs typeface="Arial"/>
                <a:sym typeface="Arial"/>
              </a:rPr>
              <a:t>De </a:t>
            </a:r>
            <a:r>
              <a:rPr lang="en-US" sz="1610" b="1">
                <a:solidFill>
                  <a:srgbClr val="AFA957"/>
                </a:solidFill>
                <a:latin typeface="Arial"/>
                <a:ea typeface="Arial"/>
                <a:cs typeface="Arial"/>
                <a:sym typeface="Arial"/>
              </a:rPr>
              <a:t>l’addition</a:t>
            </a:r>
            <a:br>
              <a:rPr lang="en-US" sz="1610" b="1">
                <a:solidFill>
                  <a:srgbClr val="4C3D4C"/>
                </a:solidFill>
                <a:latin typeface="Arial"/>
                <a:ea typeface="Arial"/>
                <a:cs typeface="Arial"/>
                <a:sym typeface="Arial"/>
              </a:rPr>
            </a:br>
            <a:r>
              <a:rPr lang="en-US" sz="1610" b="1">
                <a:solidFill>
                  <a:srgbClr val="4C3D4C"/>
                </a:solidFill>
                <a:latin typeface="Arial"/>
                <a:ea typeface="Arial"/>
                <a:cs typeface="Arial"/>
                <a:sym typeface="Arial"/>
              </a:rPr>
              <a:t>De la </a:t>
            </a:r>
            <a:r>
              <a:rPr lang="en-US" sz="1610" b="1">
                <a:solidFill>
                  <a:srgbClr val="AFA957"/>
                </a:solidFill>
                <a:latin typeface="Arial"/>
                <a:ea typeface="Arial"/>
                <a:cs typeface="Arial"/>
                <a:sym typeface="Arial"/>
              </a:rPr>
              <a:t>soustraction</a:t>
            </a:r>
            <a:br>
              <a:rPr lang="en-US" sz="1400" b="1">
                <a:solidFill>
                  <a:srgbClr val="4C3D4C"/>
                </a:solidFill>
                <a:latin typeface="Bookman Old Style"/>
                <a:ea typeface="Bookman Old Style"/>
                <a:cs typeface="Bookman Old Style"/>
                <a:sym typeface="Bookman Old Style"/>
              </a:rPr>
            </a:br>
            <a:br>
              <a:rPr lang="en-US" sz="1400" b="1">
                <a:solidFill>
                  <a:srgbClr val="4C3D4C"/>
                </a:solidFill>
                <a:latin typeface="Bookman Old Style"/>
                <a:ea typeface="Bookman Old Style"/>
                <a:cs typeface="Bookman Old Style"/>
                <a:sym typeface="Bookman Old Style"/>
              </a:rPr>
            </a:br>
            <a:endParaRPr sz="1400" b="1">
              <a:solidFill>
                <a:srgbClr val="4C3D4C"/>
              </a:solidFill>
              <a:latin typeface="Bookman Old Style"/>
              <a:ea typeface="Bookman Old Style"/>
              <a:cs typeface="Bookman Old Style"/>
              <a:sym typeface="Bookman Old Style"/>
            </a:endParaRPr>
          </a:p>
        </p:txBody>
      </p:sp>
      <p:sp>
        <p:nvSpPr>
          <p:cNvPr id="283" name="Google Shape;283;p23"/>
          <p:cNvSpPr txBox="1"/>
          <p:nvPr/>
        </p:nvSpPr>
        <p:spPr>
          <a:xfrm>
            <a:off x="6086803" y="1936240"/>
            <a:ext cx="3478923" cy="3906265"/>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chemeClr val="accent2"/>
              </a:buClr>
              <a:buSzPts val="1356"/>
              <a:buFont typeface="Noto Sans Symbols"/>
              <a:buNone/>
            </a:pPr>
            <a:r>
              <a:rPr lang="en-US" sz="1595" b="1">
                <a:solidFill>
                  <a:schemeClr val="dk1"/>
                </a:solidFill>
                <a:latin typeface="Arial"/>
                <a:ea typeface="Arial"/>
                <a:cs typeface="Arial"/>
                <a:sym typeface="Arial"/>
              </a:rPr>
              <a:t>Un </a:t>
            </a:r>
            <a:r>
              <a:rPr lang="en-US" sz="1595" b="1">
                <a:solidFill>
                  <a:srgbClr val="AFA957"/>
                </a:solidFill>
                <a:latin typeface="Arial"/>
                <a:ea typeface="Arial"/>
                <a:cs typeface="Arial"/>
                <a:sym typeface="Arial"/>
              </a:rPr>
              <a:t>capital </a:t>
            </a:r>
            <a:r>
              <a:rPr lang="en-US" sz="1595" b="1">
                <a:solidFill>
                  <a:schemeClr val="dk1"/>
                </a:solidFill>
                <a:latin typeface="Arial"/>
                <a:ea typeface="Arial"/>
                <a:cs typeface="Arial"/>
                <a:sym typeface="Arial"/>
              </a:rPr>
              <a:t>variable</a:t>
            </a:r>
            <a:br>
              <a:rPr lang="en-US" sz="1595" b="1">
                <a:solidFill>
                  <a:schemeClr val="dk1"/>
                </a:solidFill>
                <a:latin typeface="Arial"/>
                <a:ea typeface="Arial"/>
                <a:cs typeface="Arial"/>
                <a:sym typeface="Arial"/>
              </a:rPr>
            </a:br>
            <a:r>
              <a:rPr lang="en-US" sz="1595" b="1">
                <a:solidFill>
                  <a:schemeClr val="dk1"/>
                </a:solidFill>
                <a:latin typeface="Arial"/>
                <a:ea typeface="Arial"/>
                <a:cs typeface="Arial"/>
                <a:sym typeface="Arial"/>
              </a:rPr>
              <a:t>Répudiable</a:t>
            </a:r>
            <a:br>
              <a:rPr lang="en-US" sz="1595" b="1">
                <a:solidFill>
                  <a:schemeClr val="dk1"/>
                </a:solidFill>
                <a:latin typeface="Arial"/>
                <a:ea typeface="Arial"/>
                <a:cs typeface="Arial"/>
                <a:sym typeface="Arial"/>
              </a:rPr>
            </a:br>
            <a:r>
              <a:rPr lang="en-US" sz="1595" b="1">
                <a:solidFill>
                  <a:schemeClr val="dk1"/>
                </a:solidFill>
                <a:latin typeface="Arial"/>
                <a:ea typeface="Arial"/>
                <a:cs typeface="Arial"/>
                <a:sym typeface="Arial"/>
              </a:rPr>
              <a:t>Une force de travail</a:t>
            </a:r>
            <a:br>
              <a:rPr lang="en-US" sz="1595" b="1">
                <a:solidFill>
                  <a:schemeClr val="dk1"/>
                </a:solidFill>
                <a:latin typeface="Arial"/>
                <a:ea typeface="Arial"/>
                <a:cs typeface="Arial"/>
                <a:sym typeface="Arial"/>
              </a:rPr>
            </a:br>
            <a:r>
              <a:rPr lang="en-US" sz="1595" b="1">
                <a:solidFill>
                  <a:schemeClr val="dk1"/>
                </a:solidFill>
                <a:latin typeface="Arial"/>
                <a:ea typeface="Arial"/>
                <a:cs typeface="Arial"/>
                <a:sym typeface="Arial"/>
              </a:rPr>
              <a:t>Du bétail</a:t>
            </a:r>
            <a:br>
              <a:rPr lang="en-US" sz="1595" b="1">
                <a:solidFill>
                  <a:schemeClr val="dk1"/>
                </a:solidFill>
                <a:latin typeface="Arial"/>
                <a:ea typeface="Arial"/>
                <a:cs typeface="Arial"/>
                <a:sym typeface="Arial"/>
              </a:rPr>
            </a:br>
            <a:br>
              <a:rPr lang="en-US" sz="1595" b="1">
                <a:solidFill>
                  <a:schemeClr val="dk1"/>
                </a:solidFill>
                <a:latin typeface="Arial"/>
                <a:ea typeface="Arial"/>
                <a:cs typeface="Arial"/>
                <a:sym typeface="Arial"/>
              </a:rPr>
            </a:br>
            <a:r>
              <a:rPr lang="en-US" sz="1595" b="1">
                <a:solidFill>
                  <a:schemeClr val="dk1"/>
                </a:solidFill>
                <a:latin typeface="Arial"/>
                <a:ea typeface="Arial"/>
                <a:cs typeface="Arial"/>
                <a:sym typeface="Arial"/>
              </a:rPr>
              <a:t>Un </a:t>
            </a:r>
            <a:r>
              <a:rPr lang="en-US" sz="1595" b="1">
                <a:solidFill>
                  <a:srgbClr val="AFA957"/>
                </a:solidFill>
                <a:latin typeface="Arial"/>
                <a:ea typeface="Arial"/>
                <a:cs typeface="Arial"/>
                <a:sym typeface="Arial"/>
              </a:rPr>
              <a:t>décompte</a:t>
            </a:r>
            <a:br>
              <a:rPr lang="en-US" sz="1595" b="1">
                <a:solidFill>
                  <a:schemeClr val="dk1"/>
                </a:solidFill>
                <a:latin typeface="Arial"/>
                <a:ea typeface="Arial"/>
                <a:cs typeface="Arial"/>
                <a:sym typeface="Arial"/>
              </a:rPr>
            </a:br>
            <a:r>
              <a:rPr lang="en-US" sz="1595" b="1">
                <a:solidFill>
                  <a:schemeClr val="dk1"/>
                </a:solidFill>
                <a:latin typeface="Arial"/>
                <a:ea typeface="Arial"/>
                <a:cs typeface="Arial"/>
                <a:sym typeface="Arial"/>
              </a:rPr>
              <a:t>Dans les </a:t>
            </a:r>
            <a:r>
              <a:rPr lang="en-US" sz="1595" b="1">
                <a:solidFill>
                  <a:srgbClr val="AFA957"/>
                </a:solidFill>
                <a:latin typeface="Arial"/>
                <a:ea typeface="Arial"/>
                <a:cs typeface="Arial"/>
                <a:sym typeface="Arial"/>
              </a:rPr>
              <a:t>comptes</a:t>
            </a:r>
            <a:br>
              <a:rPr lang="en-US" sz="1595" b="1">
                <a:solidFill>
                  <a:schemeClr val="dk1"/>
                </a:solidFill>
                <a:latin typeface="Arial"/>
                <a:ea typeface="Arial"/>
                <a:cs typeface="Arial"/>
                <a:sym typeface="Arial"/>
              </a:rPr>
            </a:br>
            <a:r>
              <a:rPr lang="en-US" sz="1595" b="1">
                <a:solidFill>
                  <a:schemeClr val="dk1"/>
                </a:solidFill>
                <a:latin typeface="Arial"/>
                <a:ea typeface="Arial"/>
                <a:cs typeface="Arial"/>
                <a:sym typeface="Arial"/>
              </a:rPr>
              <a:t>Un </a:t>
            </a:r>
            <a:r>
              <a:rPr lang="en-US" sz="1595" b="1">
                <a:solidFill>
                  <a:srgbClr val="AFA957"/>
                </a:solidFill>
                <a:latin typeface="Arial"/>
                <a:ea typeface="Arial"/>
                <a:cs typeface="Arial"/>
                <a:sym typeface="Arial"/>
              </a:rPr>
              <a:t>débit</a:t>
            </a:r>
            <a:r>
              <a:rPr lang="en-US" sz="1595" b="1">
                <a:solidFill>
                  <a:schemeClr val="dk1"/>
                </a:solidFill>
                <a:latin typeface="Arial"/>
                <a:ea typeface="Arial"/>
                <a:cs typeface="Arial"/>
                <a:sym typeface="Arial"/>
              </a:rPr>
              <a:t>, un </a:t>
            </a:r>
            <a:r>
              <a:rPr lang="en-US" sz="1595" b="1">
                <a:solidFill>
                  <a:srgbClr val="AFA957"/>
                </a:solidFill>
                <a:latin typeface="Arial"/>
                <a:ea typeface="Arial"/>
                <a:cs typeface="Arial"/>
                <a:sym typeface="Arial"/>
              </a:rPr>
              <a:t>crédit</a:t>
            </a:r>
            <a:br>
              <a:rPr lang="en-US" sz="1595" b="1">
                <a:solidFill>
                  <a:schemeClr val="dk1"/>
                </a:solidFill>
                <a:latin typeface="Arial"/>
                <a:ea typeface="Arial"/>
                <a:cs typeface="Arial"/>
                <a:sym typeface="Arial"/>
              </a:rPr>
            </a:br>
            <a:r>
              <a:rPr lang="en-US" sz="1595" b="1">
                <a:solidFill>
                  <a:schemeClr val="dk1"/>
                </a:solidFill>
                <a:latin typeface="Arial"/>
                <a:ea typeface="Arial"/>
                <a:cs typeface="Arial"/>
                <a:sym typeface="Arial"/>
              </a:rPr>
              <a:t>Un </a:t>
            </a:r>
            <a:r>
              <a:rPr lang="en-US" sz="1595" b="1">
                <a:solidFill>
                  <a:srgbClr val="AFA957"/>
                </a:solidFill>
                <a:latin typeface="Arial"/>
                <a:ea typeface="Arial"/>
                <a:cs typeface="Arial"/>
                <a:sym typeface="Arial"/>
              </a:rPr>
              <a:t>chiffre </a:t>
            </a:r>
            <a:r>
              <a:rPr lang="en-US" sz="1595">
                <a:solidFill>
                  <a:srgbClr val="AFA957"/>
                </a:solidFill>
                <a:latin typeface="Arial"/>
                <a:ea typeface="Arial"/>
                <a:cs typeface="Arial"/>
                <a:sym typeface="Arial"/>
              </a:rPr>
              <a:t> (= digit)</a:t>
            </a:r>
            <a:r>
              <a:rPr lang="en-US" sz="1595" b="1">
                <a:solidFill>
                  <a:srgbClr val="AFA957"/>
                </a:solidFill>
                <a:latin typeface="Arial"/>
                <a:ea typeface="Arial"/>
                <a:cs typeface="Arial"/>
                <a:sym typeface="Arial"/>
              </a:rPr>
              <a:t> </a:t>
            </a:r>
            <a:r>
              <a:rPr lang="en-US" sz="1595" b="1">
                <a:solidFill>
                  <a:schemeClr val="dk1"/>
                </a:solidFill>
                <a:latin typeface="Arial"/>
                <a:ea typeface="Arial"/>
                <a:cs typeface="Arial"/>
                <a:sym typeface="Arial"/>
              </a:rPr>
              <a:t>de </a:t>
            </a:r>
            <a:r>
              <a:rPr lang="en-US" sz="1595" b="1">
                <a:solidFill>
                  <a:srgbClr val="AFA957"/>
                </a:solidFill>
                <a:latin typeface="Arial"/>
                <a:ea typeface="Arial"/>
                <a:cs typeface="Arial"/>
                <a:sym typeface="Arial"/>
              </a:rPr>
              <a:t>l’économie</a:t>
            </a:r>
            <a:br>
              <a:rPr lang="en-US" sz="1595" b="1">
                <a:solidFill>
                  <a:schemeClr val="dk1"/>
                </a:solidFill>
                <a:latin typeface="Arial"/>
                <a:ea typeface="Arial"/>
                <a:cs typeface="Arial"/>
                <a:sym typeface="Arial"/>
              </a:rPr>
            </a:br>
            <a:br>
              <a:rPr lang="en-US" sz="1595" b="1">
                <a:solidFill>
                  <a:schemeClr val="dk1"/>
                </a:solidFill>
                <a:latin typeface="Arial"/>
                <a:ea typeface="Arial"/>
                <a:cs typeface="Arial"/>
                <a:sym typeface="Arial"/>
              </a:rPr>
            </a:br>
            <a:r>
              <a:rPr lang="en-US" sz="1595" b="1">
                <a:solidFill>
                  <a:schemeClr val="dk1"/>
                </a:solidFill>
                <a:latin typeface="Arial"/>
                <a:ea typeface="Arial"/>
                <a:cs typeface="Arial"/>
                <a:sym typeface="Arial"/>
              </a:rPr>
              <a:t>Une partie </a:t>
            </a:r>
            <a:r>
              <a:rPr lang="en-US" sz="1595" b="1">
                <a:solidFill>
                  <a:srgbClr val="AFA957"/>
                </a:solidFill>
                <a:latin typeface="Arial"/>
                <a:ea typeface="Arial"/>
                <a:cs typeface="Arial"/>
                <a:sym typeface="Arial"/>
              </a:rPr>
              <a:t>d’indice</a:t>
            </a:r>
            <a:br>
              <a:rPr lang="en-US" sz="1595" b="1">
                <a:solidFill>
                  <a:schemeClr val="dk1"/>
                </a:solidFill>
                <a:latin typeface="Arial"/>
                <a:ea typeface="Arial"/>
                <a:cs typeface="Arial"/>
                <a:sym typeface="Arial"/>
              </a:rPr>
            </a:br>
            <a:r>
              <a:rPr lang="en-US" sz="1595" b="1">
                <a:solidFill>
                  <a:schemeClr val="dk1"/>
                </a:solidFill>
                <a:latin typeface="Arial"/>
                <a:ea typeface="Arial"/>
                <a:cs typeface="Arial"/>
                <a:sym typeface="Arial"/>
              </a:rPr>
              <a:t>Qui se glisse</a:t>
            </a:r>
            <a:br>
              <a:rPr lang="en-US" sz="1595" b="1">
                <a:solidFill>
                  <a:schemeClr val="dk1"/>
                </a:solidFill>
                <a:latin typeface="Arial"/>
                <a:ea typeface="Arial"/>
                <a:cs typeface="Arial"/>
                <a:sym typeface="Arial"/>
              </a:rPr>
            </a:br>
            <a:r>
              <a:rPr lang="en-US" sz="1595" b="1">
                <a:solidFill>
                  <a:schemeClr val="dk1"/>
                </a:solidFill>
                <a:latin typeface="Arial"/>
                <a:ea typeface="Arial"/>
                <a:cs typeface="Arial"/>
                <a:sym typeface="Arial"/>
              </a:rPr>
              <a:t>Dans un </a:t>
            </a:r>
            <a:r>
              <a:rPr lang="en-US" sz="1595" b="1">
                <a:solidFill>
                  <a:srgbClr val="AFA957"/>
                </a:solidFill>
                <a:latin typeface="Arial"/>
                <a:ea typeface="Arial"/>
                <a:cs typeface="Arial"/>
                <a:sym typeface="Arial"/>
              </a:rPr>
              <a:t>total</a:t>
            </a:r>
            <a:br>
              <a:rPr lang="en-US" sz="1595" b="1">
                <a:solidFill>
                  <a:schemeClr val="dk1"/>
                </a:solidFill>
                <a:latin typeface="Arial"/>
                <a:ea typeface="Arial"/>
                <a:cs typeface="Arial"/>
                <a:sym typeface="Arial"/>
              </a:rPr>
            </a:br>
            <a:r>
              <a:rPr lang="en-US" sz="1595" b="1">
                <a:solidFill>
                  <a:schemeClr val="dk1"/>
                </a:solidFill>
                <a:latin typeface="Arial"/>
                <a:ea typeface="Arial"/>
                <a:cs typeface="Arial"/>
                <a:sym typeface="Arial"/>
              </a:rPr>
              <a:t>D’un </a:t>
            </a:r>
            <a:r>
              <a:rPr lang="en-US" sz="1595" b="1">
                <a:solidFill>
                  <a:srgbClr val="AFA957"/>
                </a:solidFill>
                <a:latin typeface="Arial"/>
                <a:ea typeface="Arial"/>
                <a:cs typeface="Arial"/>
                <a:sym typeface="Arial"/>
              </a:rPr>
              <a:t>capital</a:t>
            </a:r>
            <a:br>
              <a:rPr lang="en-US" sz="1595" b="1">
                <a:solidFill>
                  <a:schemeClr val="dk1"/>
                </a:solidFill>
                <a:latin typeface="Arial"/>
                <a:ea typeface="Arial"/>
                <a:cs typeface="Arial"/>
                <a:sym typeface="Arial"/>
              </a:rPr>
            </a:br>
            <a:br>
              <a:rPr lang="en-US" sz="1595" b="1">
                <a:solidFill>
                  <a:schemeClr val="dk1"/>
                </a:solidFill>
                <a:latin typeface="Arial"/>
                <a:ea typeface="Arial"/>
                <a:cs typeface="Arial"/>
                <a:sym typeface="Arial"/>
              </a:rPr>
            </a:br>
            <a:r>
              <a:rPr lang="en-US" sz="1595" b="1">
                <a:solidFill>
                  <a:schemeClr val="dk1"/>
                </a:solidFill>
                <a:latin typeface="Arial"/>
                <a:ea typeface="Arial"/>
                <a:cs typeface="Arial"/>
                <a:sym typeface="Arial"/>
              </a:rPr>
              <a:t>Plus une créature</a:t>
            </a:r>
            <a:br>
              <a:rPr lang="en-US" sz="1595" b="1">
                <a:solidFill>
                  <a:schemeClr val="dk1"/>
                </a:solidFill>
                <a:latin typeface="Arial"/>
                <a:ea typeface="Arial"/>
                <a:cs typeface="Arial"/>
                <a:sym typeface="Arial"/>
              </a:rPr>
            </a:br>
            <a:r>
              <a:rPr lang="en-US" sz="1595" b="1">
                <a:solidFill>
                  <a:schemeClr val="dk1"/>
                </a:solidFill>
                <a:latin typeface="Arial"/>
                <a:ea typeface="Arial"/>
                <a:cs typeface="Arial"/>
                <a:sym typeface="Arial"/>
              </a:rPr>
              <a:t>Juste une </a:t>
            </a:r>
            <a:r>
              <a:rPr lang="en-US" sz="1595" b="1">
                <a:solidFill>
                  <a:srgbClr val="AFA957"/>
                </a:solidFill>
                <a:latin typeface="Arial"/>
                <a:ea typeface="Arial"/>
                <a:cs typeface="Arial"/>
                <a:sym typeface="Arial"/>
              </a:rPr>
              <a:t>écriture </a:t>
            </a:r>
            <a:r>
              <a:rPr lang="en-US" sz="1595">
                <a:solidFill>
                  <a:srgbClr val="AFA957"/>
                </a:solidFill>
                <a:latin typeface="Arial"/>
                <a:ea typeface="Arial"/>
                <a:cs typeface="Arial"/>
                <a:sym typeface="Arial"/>
              </a:rPr>
              <a:t>(= an entry in accounting)</a:t>
            </a:r>
            <a:br>
              <a:rPr lang="en-US" sz="1595" b="1">
                <a:solidFill>
                  <a:schemeClr val="dk1"/>
                </a:solidFill>
                <a:latin typeface="Arial"/>
                <a:ea typeface="Arial"/>
                <a:cs typeface="Arial"/>
                <a:sym typeface="Arial"/>
              </a:rPr>
            </a:br>
            <a:r>
              <a:rPr lang="en-US" sz="1595" b="1">
                <a:solidFill>
                  <a:schemeClr val="dk1"/>
                </a:solidFill>
                <a:latin typeface="Arial"/>
                <a:ea typeface="Arial"/>
                <a:cs typeface="Arial"/>
                <a:sym typeface="Arial"/>
              </a:rPr>
              <a:t>Dans le </a:t>
            </a:r>
            <a:r>
              <a:rPr lang="en-US" sz="1595" b="1">
                <a:solidFill>
                  <a:srgbClr val="AFA957"/>
                </a:solidFill>
                <a:latin typeface="Arial"/>
                <a:ea typeface="Arial"/>
                <a:cs typeface="Arial"/>
                <a:sym typeface="Arial"/>
              </a:rPr>
              <a:t>bilan </a:t>
            </a:r>
            <a:r>
              <a:rPr lang="en-US" sz="1595">
                <a:solidFill>
                  <a:srgbClr val="AFA957"/>
                </a:solidFill>
                <a:latin typeface="Arial"/>
                <a:ea typeface="Arial"/>
                <a:cs typeface="Arial"/>
                <a:sym typeface="Arial"/>
              </a:rPr>
              <a:t>( = a balance sheet) </a:t>
            </a:r>
            <a:r>
              <a:rPr lang="en-US" sz="1595" b="1">
                <a:solidFill>
                  <a:schemeClr val="dk1"/>
                </a:solidFill>
                <a:latin typeface="Arial"/>
                <a:ea typeface="Arial"/>
                <a:cs typeface="Arial"/>
                <a:sym typeface="Arial"/>
              </a:rPr>
              <a:t>déshumanisé</a:t>
            </a:r>
            <a:br>
              <a:rPr lang="en-US" sz="1595" b="1">
                <a:solidFill>
                  <a:schemeClr val="dk1"/>
                </a:solidFill>
                <a:latin typeface="Arial"/>
                <a:ea typeface="Arial"/>
                <a:cs typeface="Arial"/>
                <a:sym typeface="Arial"/>
              </a:rPr>
            </a:br>
            <a:r>
              <a:rPr lang="en-US" sz="1595" b="1">
                <a:solidFill>
                  <a:schemeClr val="dk1"/>
                </a:solidFill>
                <a:latin typeface="Arial"/>
                <a:ea typeface="Arial"/>
                <a:cs typeface="Arial"/>
                <a:sym typeface="Arial"/>
              </a:rPr>
              <a:t>De la société</a:t>
            </a:r>
            <a:endParaRPr sz="1595" b="1">
              <a:solidFill>
                <a:schemeClr val="dk1"/>
              </a:solidFill>
              <a:latin typeface="Arial"/>
              <a:ea typeface="Arial"/>
              <a:cs typeface="Arial"/>
              <a:sym typeface="Arial"/>
            </a:endParaRPr>
          </a:p>
          <a:p>
            <a:pPr marL="0" marR="0" lvl="0" indent="0" algn="l" rtl="0">
              <a:lnSpc>
                <a:spcPct val="70000"/>
              </a:lnSpc>
              <a:spcBef>
                <a:spcPts val="1200"/>
              </a:spcBef>
              <a:spcAft>
                <a:spcPts val="0"/>
              </a:spcAft>
              <a:buClr>
                <a:schemeClr val="accent2"/>
              </a:buClr>
              <a:buSzPts val="1356"/>
              <a:buFont typeface="Noto Sans Symbols"/>
              <a:buNone/>
            </a:pPr>
            <a:endParaRPr sz="1595" b="1">
              <a:solidFill>
                <a:schemeClr val="dk1"/>
              </a:solidFill>
              <a:latin typeface="Arial"/>
              <a:ea typeface="Arial"/>
              <a:cs typeface="Arial"/>
              <a:sym typeface="Arial"/>
            </a:endParaRPr>
          </a:p>
          <a:p>
            <a:pPr marL="0" marR="0" lvl="0" indent="0" algn="l" rtl="0">
              <a:lnSpc>
                <a:spcPct val="70000"/>
              </a:lnSpc>
              <a:spcBef>
                <a:spcPts val="1200"/>
              </a:spcBef>
              <a:spcAft>
                <a:spcPts val="0"/>
              </a:spcAft>
              <a:buClr>
                <a:schemeClr val="accent2"/>
              </a:buClr>
              <a:buSzPts val="935"/>
              <a:buFont typeface="Noto Sans Symbols"/>
              <a:buNone/>
            </a:pPr>
            <a:endParaRPr sz="1100">
              <a:solidFill>
                <a:schemeClr val="dk1"/>
              </a:solidFill>
              <a:latin typeface="Bookman Old Style"/>
              <a:ea typeface="Bookman Old Style"/>
              <a:cs typeface="Bookman Old Style"/>
              <a:sym typeface="Bookman Old Style"/>
            </a:endParaRPr>
          </a:p>
        </p:txBody>
      </p:sp>
      <p:sp>
        <p:nvSpPr>
          <p:cNvPr id="284" name="Google Shape;284;p23"/>
          <p:cNvSpPr/>
          <p:nvPr/>
        </p:nvSpPr>
        <p:spPr>
          <a:xfrm>
            <a:off x="8404334" y="1936240"/>
            <a:ext cx="220717" cy="749699"/>
          </a:xfrm>
          <a:prstGeom prst="rightBrace">
            <a:avLst>
              <a:gd name="adj1" fmla="val 8333"/>
              <a:gd name="adj2" fmla="val 50000"/>
            </a:avLst>
          </a:prstGeom>
          <a:noFill/>
          <a:ln w="28575" cap="flat" cmpd="sng">
            <a:solidFill>
              <a:srgbClr val="AFA95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Bookman Old Style"/>
              <a:ea typeface="Bookman Old Style"/>
              <a:cs typeface="Bookman Old Style"/>
              <a:sym typeface="Bookman Old Style"/>
            </a:endParaRPr>
          </a:p>
        </p:txBody>
      </p:sp>
      <p:cxnSp>
        <p:nvCxnSpPr>
          <p:cNvPr id="285" name="Google Shape;285;p23"/>
          <p:cNvCxnSpPr/>
          <p:nvPr/>
        </p:nvCxnSpPr>
        <p:spPr>
          <a:xfrm>
            <a:off x="8856278" y="2210695"/>
            <a:ext cx="909000" cy="461700"/>
          </a:xfrm>
          <a:prstGeom prst="bentConnector3">
            <a:avLst>
              <a:gd name="adj1" fmla="val 50000"/>
            </a:avLst>
          </a:prstGeom>
          <a:noFill/>
          <a:ln w="38100" cap="flat" cmpd="sng">
            <a:solidFill>
              <a:srgbClr val="AFA957"/>
            </a:solidFill>
            <a:prstDash val="solid"/>
            <a:round/>
            <a:headEnd type="none" w="sm" len="sm"/>
            <a:tailEnd type="triangle" w="med" len="med"/>
          </a:ln>
        </p:spPr>
      </p:cxnSp>
      <p:sp>
        <p:nvSpPr>
          <p:cNvPr id="286" name="Google Shape;286;p23"/>
          <p:cNvSpPr txBox="1"/>
          <p:nvPr/>
        </p:nvSpPr>
        <p:spPr>
          <a:xfrm>
            <a:off x="9992708" y="2210695"/>
            <a:ext cx="1776248" cy="923330"/>
          </a:xfrm>
          <a:prstGeom prst="rect">
            <a:avLst/>
          </a:prstGeom>
          <a:solidFill>
            <a:srgbClr val="E0DDBD"/>
          </a:solidFill>
          <a:ln w="12700" cap="flat" cmpd="sng">
            <a:solidFill>
              <a:srgbClr val="AFA95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7B3957"/>
                </a:solidFill>
                <a:latin typeface="Arial"/>
                <a:ea typeface="Arial"/>
                <a:cs typeface="Arial"/>
                <a:sym typeface="Arial"/>
              </a:rPr>
              <a:t>CRITIQUE DU SYSTÈME CAPITALISTE </a:t>
            </a:r>
            <a:endParaRPr/>
          </a:p>
        </p:txBody>
      </p:sp>
      <p:sp>
        <p:nvSpPr>
          <p:cNvPr id="287" name="Google Shape;287;p23"/>
          <p:cNvSpPr txBox="1"/>
          <p:nvPr/>
        </p:nvSpPr>
        <p:spPr>
          <a:xfrm>
            <a:off x="2165131" y="160072"/>
            <a:ext cx="7174812" cy="584775"/>
          </a:xfrm>
          <a:prstGeom prst="rect">
            <a:avLst/>
          </a:prstGeom>
          <a:solidFill>
            <a:srgbClr val="E0DDBD"/>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7B3957"/>
                </a:solidFill>
                <a:latin typeface="Arial"/>
                <a:ea typeface="Arial"/>
                <a:cs typeface="Arial"/>
                <a:sym typeface="Arial"/>
              </a:rPr>
              <a:t>#2 CRITIQUE DU CAPITALISME</a:t>
            </a:r>
            <a:endParaRPr/>
          </a:p>
        </p:txBody>
      </p:sp>
      <p:sp>
        <p:nvSpPr>
          <p:cNvPr id="288" name="Google Shape;288;p23"/>
          <p:cNvSpPr txBox="1"/>
          <p:nvPr/>
        </p:nvSpPr>
        <p:spPr>
          <a:xfrm>
            <a:off x="2165131" y="902203"/>
            <a:ext cx="9879724" cy="77628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accent2"/>
              </a:buClr>
              <a:buSzPts val="1700"/>
              <a:buFont typeface="Noto Sans Symbols"/>
              <a:buNone/>
            </a:pPr>
            <a:r>
              <a:rPr lang="en-US" sz="2000" b="1">
                <a:solidFill>
                  <a:srgbClr val="AFA957"/>
                </a:solidFill>
                <a:latin typeface="Arial"/>
                <a:ea typeface="Arial"/>
                <a:cs typeface="Arial"/>
                <a:sym typeface="Arial"/>
              </a:rPr>
              <a:t>LEXIQUE</a:t>
            </a:r>
            <a:r>
              <a:rPr lang="en-US" sz="2000">
                <a:solidFill>
                  <a:schemeClr val="dk1"/>
                </a:solidFill>
                <a:latin typeface="Arial"/>
                <a:ea typeface="Arial"/>
                <a:cs typeface="Arial"/>
                <a:sym typeface="Arial"/>
              </a:rPr>
              <a:t> DES MATHÉMATIQUES, DE L’ÉCONOMIE, DU CALCUL, DU MILIEU DES AFFAIRES, DE LA COMPTABILITÉ, DE LA FINANCE</a:t>
            </a:r>
            <a:endParaRPr/>
          </a:p>
          <a:p>
            <a:pPr marL="182880" marR="0" lvl="0" indent="-74929" algn="l" rtl="0">
              <a:lnSpc>
                <a:spcPct val="90000"/>
              </a:lnSpc>
              <a:spcBef>
                <a:spcPts val="1200"/>
              </a:spcBef>
              <a:spcAft>
                <a:spcPts val="0"/>
              </a:spcAft>
              <a:buClr>
                <a:schemeClr val="accent2"/>
              </a:buClr>
              <a:buSzPts val="1700"/>
              <a:buFont typeface="Noto Sans Symbols"/>
              <a:buNone/>
            </a:pPr>
            <a:endParaRPr sz="2000">
              <a:solidFill>
                <a:schemeClr val="dk1"/>
              </a:solidFill>
              <a:latin typeface="Arial"/>
              <a:ea typeface="Arial"/>
              <a:cs typeface="Arial"/>
              <a:sym typeface="Arial"/>
            </a:endParaRPr>
          </a:p>
        </p:txBody>
      </p:sp>
      <p:sp>
        <p:nvSpPr>
          <p:cNvPr id="289" name="Google Shape;289;p23"/>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4"/>
          <p:cNvSpPr txBox="1">
            <a:spLocks noGrp="1"/>
          </p:cNvSpPr>
          <p:nvPr>
            <p:ph type="title"/>
          </p:nvPr>
        </p:nvSpPr>
        <p:spPr>
          <a:xfrm>
            <a:off x="8534400" y="0"/>
            <a:ext cx="3657600" cy="4997985"/>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SzPts val="2400"/>
              <a:buFont typeface="Arial"/>
              <a:buNone/>
            </a:pPr>
            <a:r>
              <a:rPr lang="en-US" sz="2400">
                <a:latin typeface="Arial"/>
                <a:ea typeface="Arial"/>
                <a:cs typeface="Arial"/>
                <a:sym typeface="Arial"/>
              </a:rPr>
              <a:t>Un </a:t>
            </a:r>
            <a:r>
              <a:rPr lang="en-US" sz="2400">
                <a:solidFill>
                  <a:schemeClr val="dk1"/>
                </a:solidFill>
                <a:latin typeface="Arial"/>
                <a:ea typeface="Arial"/>
                <a:cs typeface="Arial"/>
                <a:sym typeface="Arial"/>
              </a:rPr>
              <a:t>capital</a:t>
            </a:r>
            <a:r>
              <a:rPr lang="en-US" sz="2400">
                <a:solidFill>
                  <a:srgbClr val="AFA957"/>
                </a:solidFill>
                <a:latin typeface="Arial"/>
                <a:ea typeface="Arial"/>
                <a:cs typeface="Arial"/>
                <a:sym typeface="Arial"/>
              </a:rPr>
              <a:t> </a:t>
            </a:r>
            <a:r>
              <a:rPr lang="en-US" sz="2400">
                <a:latin typeface="Arial"/>
                <a:ea typeface="Arial"/>
                <a:cs typeface="Arial"/>
                <a:sym typeface="Arial"/>
              </a:rPr>
              <a:t>variable</a:t>
            </a:r>
            <a:br>
              <a:rPr lang="en-US" sz="2400">
                <a:latin typeface="Arial"/>
                <a:ea typeface="Arial"/>
                <a:cs typeface="Arial"/>
                <a:sym typeface="Arial"/>
              </a:rPr>
            </a:br>
            <a:r>
              <a:rPr lang="en-US" sz="2400">
                <a:latin typeface="Arial"/>
                <a:ea typeface="Arial"/>
                <a:cs typeface="Arial"/>
                <a:sym typeface="Arial"/>
              </a:rPr>
              <a:t>Répudiable</a:t>
            </a:r>
            <a:br>
              <a:rPr lang="en-US" sz="2400">
                <a:latin typeface="Arial"/>
                <a:ea typeface="Arial"/>
                <a:cs typeface="Arial"/>
                <a:sym typeface="Arial"/>
              </a:rPr>
            </a:br>
            <a:r>
              <a:rPr lang="en-US" sz="2400">
                <a:latin typeface="Arial"/>
                <a:ea typeface="Arial"/>
                <a:cs typeface="Arial"/>
                <a:sym typeface="Arial"/>
              </a:rPr>
              <a:t>Une force de travail</a:t>
            </a:r>
            <a:br>
              <a:rPr lang="en-US" sz="2400">
                <a:latin typeface="Arial"/>
                <a:ea typeface="Arial"/>
                <a:cs typeface="Arial"/>
                <a:sym typeface="Arial"/>
              </a:rPr>
            </a:br>
            <a:r>
              <a:rPr lang="en-US" sz="2400">
                <a:latin typeface="Arial"/>
                <a:ea typeface="Arial"/>
                <a:cs typeface="Arial"/>
                <a:sym typeface="Arial"/>
              </a:rPr>
              <a:t>Du </a:t>
            </a:r>
            <a:r>
              <a:rPr lang="en-US" sz="2400">
                <a:solidFill>
                  <a:schemeClr val="dk1"/>
                </a:solidFill>
                <a:latin typeface="Arial"/>
                <a:ea typeface="Arial"/>
                <a:cs typeface="Arial"/>
                <a:sym typeface="Arial"/>
              </a:rPr>
              <a:t>bétail </a:t>
            </a:r>
            <a:br>
              <a:rPr lang="en-US" sz="2400">
                <a:latin typeface="Arial"/>
                <a:ea typeface="Arial"/>
                <a:cs typeface="Arial"/>
                <a:sym typeface="Arial"/>
              </a:rPr>
            </a:br>
            <a:br>
              <a:rPr lang="en-US" sz="2400">
                <a:latin typeface="Arial"/>
                <a:ea typeface="Arial"/>
                <a:cs typeface="Arial"/>
                <a:sym typeface="Arial"/>
              </a:rPr>
            </a:br>
            <a:r>
              <a:rPr lang="en-US" sz="2400">
                <a:latin typeface="Arial"/>
                <a:ea typeface="Arial"/>
                <a:cs typeface="Arial"/>
                <a:sym typeface="Arial"/>
              </a:rPr>
              <a:t>Christophe Bregaint dénonce ce monde dans lequel nous sommes </a:t>
            </a:r>
            <a:r>
              <a:rPr lang="en-US" sz="2400" u="sng">
                <a:solidFill>
                  <a:srgbClr val="AFA957"/>
                </a:solidFill>
                <a:latin typeface="Arial"/>
                <a:ea typeface="Arial"/>
                <a:cs typeface="Arial"/>
                <a:sym typeface="Arial"/>
              </a:rPr>
              <a:t>exploités</a:t>
            </a:r>
            <a:r>
              <a:rPr lang="en-US" sz="2400">
                <a:solidFill>
                  <a:srgbClr val="52263A"/>
                </a:solidFill>
                <a:latin typeface="Arial"/>
                <a:ea typeface="Arial"/>
                <a:cs typeface="Arial"/>
                <a:sym typeface="Arial"/>
              </a:rPr>
              <a:t>. </a:t>
            </a:r>
            <a:r>
              <a:rPr lang="en-US" sz="2400">
                <a:latin typeface="Arial"/>
                <a:ea typeface="Arial"/>
                <a:cs typeface="Arial"/>
                <a:sym typeface="Arial"/>
              </a:rPr>
              <a:t> </a:t>
            </a:r>
            <a:br>
              <a:rPr lang="en-US" sz="2400">
                <a:latin typeface="Arial"/>
                <a:ea typeface="Arial"/>
                <a:cs typeface="Arial"/>
                <a:sym typeface="Arial"/>
              </a:rPr>
            </a:br>
            <a:br>
              <a:rPr lang="en-US" sz="1800">
                <a:latin typeface="Arial"/>
                <a:ea typeface="Arial"/>
                <a:cs typeface="Arial"/>
                <a:sym typeface="Arial"/>
              </a:rPr>
            </a:br>
            <a:br>
              <a:rPr lang="en-US" sz="2400">
                <a:latin typeface="Arial"/>
                <a:ea typeface="Arial"/>
                <a:cs typeface="Arial"/>
                <a:sym typeface="Arial"/>
              </a:rPr>
            </a:br>
            <a:endParaRPr sz="2400">
              <a:latin typeface="Arial"/>
              <a:ea typeface="Arial"/>
              <a:cs typeface="Arial"/>
              <a:sym typeface="Arial"/>
            </a:endParaRPr>
          </a:p>
        </p:txBody>
      </p:sp>
      <p:pic>
        <p:nvPicPr>
          <p:cNvPr id="295" name="Google Shape;295;p24"/>
          <p:cNvPicPr preferRelativeResize="0"/>
          <p:nvPr/>
        </p:nvPicPr>
        <p:blipFill rotWithShape="1">
          <a:blip r:embed="rId3">
            <a:alphaModFix/>
          </a:blip>
          <a:srcRect/>
          <a:stretch/>
        </p:blipFill>
        <p:spPr>
          <a:xfrm>
            <a:off x="0" y="0"/>
            <a:ext cx="8443311" cy="4907675"/>
          </a:xfrm>
          <a:prstGeom prst="rect">
            <a:avLst/>
          </a:prstGeom>
          <a:noFill/>
          <a:ln>
            <a:noFill/>
          </a:ln>
        </p:spPr>
      </p:pic>
      <p:sp>
        <p:nvSpPr>
          <p:cNvPr id="296" name="Google Shape;296;p24"/>
          <p:cNvSpPr txBox="1">
            <a:spLocks noGrp="1"/>
          </p:cNvSpPr>
          <p:nvPr>
            <p:ph type="sldNum" idx="12"/>
          </p:nvPr>
        </p:nvSpPr>
        <p:spPr>
          <a:xfrm>
            <a:off x="843702" y="2506133"/>
            <a:ext cx="1188298" cy="7203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24</a:t>
            </a:fld>
            <a:endParaRPr/>
          </a:p>
        </p:txBody>
      </p:sp>
      <p:sp>
        <p:nvSpPr>
          <p:cNvPr id="297" name="Google Shape;297;p24"/>
          <p:cNvSpPr txBox="1"/>
          <p:nvPr/>
        </p:nvSpPr>
        <p:spPr>
          <a:xfrm>
            <a:off x="0" y="5166804"/>
            <a:ext cx="7643674"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L’auteur américain Don DeLillo critique également la société capitaliste déshumanisante dans ses œuvres notamment dans son roman </a:t>
            </a:r>
            <a:r>
              <a:rPr lang="en-US" sz="1800" i="1">
                <a:solidFill>
                  <a:schemeClr val="dk1"/>
                </a:solidFill>
                <a:latin typeface="Arial"/>
                <a:ea typeface="Arial"/>
                <a:cs typeface="Arial"/>
                <a:sym typeface="Arial"/>
              </a:rPr>
              <a:t>Cosmopolis</a:t>
            </a:r>
            <a:r>
              <a:rPr lang="en-US" sz="1800">
                <a:solidFill>
                  <a:schemeClr val="dk1"/>
                </a:solidFill>
                <a:latin typeface="Arial"/>
                <a:ea typeface="Arial"/>
                <a:cs typeface="Arial"/>
                <a:sym typeface="Arial"/>
              </a:rPr>
              <a:t>, adapté au cinéma par David Cronenberg, qui montre à quel point le monde de la bourse a pris le pas sur l’Homme. Tout se pense en chiffre comme sur les tableaux des spéculations où ils défilent sans arrêt à une vitesse folle.</a:t>
            </a:r>
            <a:endParaRPr sz="1800" i="1">
              <a:solidFill>
                <a:schemeClr val="dk1"/>
              </a:solidFill>
              <a:latin typeface="Arial"/>
              <a:ea typeface="Arial"/>
              <a:cs typeface="Arial"/>
              <a:sym typeface="Arial"/>
            </a:endParaRPr>
          </a:p>
        </p:txBody>
      </p:sp>
      <p:pic>
        <p:nvPicPr>
          <p:cNvPr id="298" name="Google Shape;298;p24"/>
          <p:cNvPicPr preferRelativeResize="0"/>
          <p:nvPr/>
        </p:nvPicPr>
        <p:blipFill rotWithShape="1">
          <a:blip r:embed="rId4">
            <a:alphaModFix/>
          </a:blip>
          <a:srcRect/>
          <a:stretch/>
        </p:blipFill>
        <p:spPr>
          <a:xfrm>
            <a:off x="9081856" y="4997985"/>
            <a:ext cx="1142538" cy="1817966"/>
          </a:xfrm>
          <a:prstGeom prst="rect">
            <a:avLst/>
          </a:prstGeom>
          <a:noFill/>
          <a:ln>
            <a:noFill/>
          </a:ln>
        </p:spPr>
      </p:pic>
      <p:pic>
        <p:nvPicPr>
          <p:cNvPr id="299" name="Google Shape;299;p24"/>
          <p:cNvPicPr preferRelativeResize="0"/>
          <p:nvPr/>
        </p:nvPicPr>
        <p:blipFill rotWithShape="1">
          <a:blip r:embed="rId5">
            <a:alphaModFix/>
          </a:blip>
          <a:srcRect/>
          <a:stretch/>
        </p:blipFill>
        <p:spPr>
          <a:xfrm>
            <a:off x="10400097" y="4997986"/>
            <a:ext cx="1268397" cy="181796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5"/>
          <p:cNvSpPr txBox="1">
            <a:spLocks noGrp="1"/>
          </p:cNvSpPr>
          <p:nvPr>
            <p:ph type="title"/>
          </p:nvPr>
        </p:nvSpPr>
        <p:spPr>
          <a:xfrm>
            <a:off x="2167128" y="1225296"/>
            <a:ext cx="9281160" cy="352044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SzPts val="7200"/>
              <a:buFont typeface="Arial"/>
              <a:buNone/>
            </a:pPr>
            <a:r>
              <a:rPr lang="en-US">
                <a:latin typeface="Arial"/>
                <a:ea typeface="Arial"/>
                <a:cs typeface="Arial"/>
                <a:sym typeface="Arial"/>
              </a:rPr>
              <a:t>POUR ALLER PLUS LOIN …</a:t>
            </a:r>
            <a:endParaRPr>
              <a:latin typeface="Arial"/>
              <a:ea typeface="Arial"/>
              <a:cs typeface="Arial"/>
              <a:sym typeface="Arial"/>
            </a:endParaRPr>
          </a:p>
        </p:txBody>
      </p:sp>
      <p:sp>
        <p:nvSpPr>
          <p:cNvPr id="305" name="Google Shape;305;p25"/>
          <p:cNvSpPr txBox="1">
            <a:spLocks noGrp="1"/>
          </p:cNvSpPr>
          <p:nvPr>
            <p:ph type="sldNum" idx="12"/>
          </p:nvPr>
        </p:nvSpPr>
        <p:spPr>
          <a:xfrm>
            <a:off x="843702" y="2506133"/>
            <a:ext cx="1188298" cy="7203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6"/>
          <p:cNvSpPr txBox="1">
            <a:spLocks noGrp="1"/>
          </p:cNvSpPr>
          <p:nvPr>
            <p:ph type="ctrTitle"/>
          </p:nvPr>
        </p:nvSpPr>
        <p:spPr>
          <a:xfrm>
            <a:off x="1051560" y="1432223"/>
            <a:ext cx="9966960" cy="3035808"/>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SzPts val="7200"/>
              <a:buFont typeface="Century Gothic"/>
              <a:buNone/>
            </a:pPr>
            <a:r>
              <a:rPr lang="en-US"/>
              <a:t>N°110 1240 A125</a:t>
            </a:r>
            <a:endParaRPr/>
          </a:p>
        </p:txBody>
      </p:sp>
      <p:sp>
        <p:nvSpPr>
          <p:cNvPr id="311" name="Google Shape;311;p26"/>
          <p:cNvSpPr txBox="1">
            <a:spLocks noGrp="1"/>
          </p:cNvSpPr>
          <p:nvPr>
            <p:ph type="subTitle" idx="1"/>
          </p:nvPr>
        </p:nvSpPr>
        <p:spPr>
          <a:xfrm>
            <a:off x="262758" y="4468031"/>
            <a:ext cx="11161987" cy="22060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720"/>
              <a:buNone/>
            </a:pPr>
            <a:r>
              <a:rPr lang="en-US" sz="3200">
                <a:solidFill>
                  <a:srgbClr val="52263A"/>
                </a:solidFill>
              </a:rPr>
              <a:t>AVIEZ-VOUS CORRECTEMENT DEVINÉ LE </a:t>
            </a:r>
            <a:endParaRPr/>
          </a:p>
          <a:p>
            <a:pPr marL="0" lvl="0" indent="0" algn="l" rtl="0">
              <a:lnSpc>
                <a:spcPct val="90000"/>
              </a:lnSpc>
              <a:spcBef>
                <a:spcPts val="1200"/>
              </a:spcBef>
              <a:spcAft>
                <a:spcPts val="0"/>
              </a:spcAft>
              <a:buSzPts val="2720"/>
              <a:buNone/>
            </a:pPr>
            <a:r>
              <a:rPr lang="en-US" sz="3200">
                <a:solidFill>
                  <a:srgbClr val="52263A"/>
                </a:solidFill>
              </a:rPr>
              <a:t>THÈME DU POÈME ?</a:t>
            </a:r>
            <a:endParaRPr sz="3200">
              <a:solidFill>
                <a:srgbClr val="52263A"/>
              </a:solidFill>
            </a:endParaRPr>
          </a:p>
          <a:p>
            <a:pPr marL="0" lvl="0" indent="0" algn="l" rtl="0">
              <a:lnSpc>
                <a:spcPct val="90000"/>
              </a:lnSpc>
              <a:spcBef>
                <a:spcPts val="1200"/>
              </a:spcBef>
              <a:spcAft>
                <a:spcPts val="0"/>
              </a:spcAft>
              <a:buSzPts val="2720"/>
              <a:buNone/>
            </a:pPr>
            <a:r>
              <a:rPr lang="en-US" sz="3200">
                <a:solidFill>
                  <a:srgbClr val="52263A"/>
                </a:solidFill>
              </a:rPr>
              <a:t>D’APRÈS VOUS, LE TITRE ILLUSTRE-T-IL BIEN LA PENSÉE DU POÈTE ? </a:t>
            </a:r>
            <a:endParaRPr sz="3200">
              <a:solidFill>
                <a:srgbClr val="52263A"/>
              </a:solidFill>
            </a:endParaRPr>
          </a:p>
        </p:txBody>
      </p:sp>
      <p:sp>
        <p:nvSpPr>
          <p:cNvPr id="312" name="Google Shape;312;p26"/>
          <p:cNvSpPr txBox="1">
            <a:spLocks noGrp="1"/>
          </p:cNvSpPr>
          <p:nvPr>
            <p:ph type="sldNum" idx="12"/>
          </p:nvPr>
        </p:nvSpPr>
        <p:spPr>
          <a:xfrm>
            <a:off x="9592733" y="4289334"/>
            <a:ext cx="1193868" cy="64008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27" descr="mage result for mandela prisoner 46664"/>
          <p:cNvPicPr preferRelativeResize="0"/>
          <p:nvPr/>
        </p:nvPicPr>
        <p:blipFill rotWithShape="1">
          <a:blip r:embed="rId3">
            <a:alphaModFix/>
          </a:blip>
          <a:srcRect l="6011" r="14375"/>
          <a:stretch/>
        </p:blipFill>
        <p:spPr>
          <a:xfrm>
            <a:off x="-394664" y="0"/>
            <a:ext cx="8697836" cy="6000094"/>
          </a:xfrm>
          <a:prstGeom prst="rect">
            <a:avLst/>
          </a:prstGeom>
          <a:noFill/>
          <a:ln>
            <a:noFill/>
          </a:ln>
        </p:spPr>
      </p:pic>
      <p:pic>
        <p:nvPicPr>
          <p:cNvPr id="319" name="Google Shape;319;p27" descr="mage result for mandela prisoner number"/>
          <p:cNvPicPr preferRelativeResize="0">
            <a:picLocks noGrp="1"/>
          </p:cNvPicPr>
          <p:nvPr>
            <p:ph type="body" idx="1"/>
          </p:nvPr>
        </p:nvPicPr>
        <p:blipFill rotWithShape="1">
          <a:blip r:embed="rId4">
            <a:alphaModFix/>
          </a:blip>
          <a:srcRect/>
          <a:stretch/>
        </p:blipFill>
        <p:spPr>
          <a:xfrm>
            <a:off x="8303172" y="1"/>
            <a:ext cx="3888828" cy="1701876"/>
          </a:xfrm>
          <a:prstGeom prst="rect">
            <a:avLst/>
          </a:prstGeom>
          <a:noFill/>
          <a:ln>
            <a:noFill/>
          </a:ln>
        </p:spPr>
      </p:pic>
      <p:sp>
        <p:nvSpPr>
          <p:cNvPr id="320" name="Google Shape;320;p27"/>
          <p:cNvSpPr txBox="1">
            <a:spLocks noGrp="1"/>
          </p:cNvSpPr>
          <p:nvPr>
            <p:ph type="body" idx="2"/>
          </p:nvPr>
        </p:nvSpPr>
        <p:spPr>
          <a:xfrm>
            <a:off x="8397766" y="1734207"/>
            <a:ext cx="3794234" cy="398079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40"/>
              <a:buNone/>
            </a:pPr>
            <a:r>
              <a:rPr lang="en-US" sz="2400">
                <a:latin typeface="Arial"/>
                <a:ea typeface="Arial"/>
                <a:cs typeface="Arial"/>
                <a:sym typeface="Arial"/>
              </a:rPr>
              <a:t>Pourquoi donne-t-on un numéro aux prisonniers plutôt que de les appeler par leurs noms ?</a:t>
            </a:r>
            <a:endParaRPr sz="2400">
              <a:latin typeface="Arial"/>
              <a:ea typeface="Arial"/>
              <a:cs typeface="Arial"/>
              <a:sym typeface="Arial"/>
            </a:endParaRPr>
          </a:p>
          <a:p>
            <a:pPr marL="0" lvl="0" indent="0" algn="l" rtl="0">
              <a:lnSpc>
                <a:spcPct val="100000"/>
              </a:lnSpc>
              <a:spcBef>
                <a:spcPts val="1000"/>
              </a:spcBef>
              <a:spcAft>
                <a:spcPts val="0"/>
              </a:spcAft>
              <a:buSzPts val="2040"/>
              <a:buNone/>
            </a:pPr>
            <a:endParaRPr sz="2400">
              <a:latin typeface="Arial"/>
              <a:ea typeface="Arial"/>
              <a:cs typeface="Arial"/>
              <a:sym typeface="Arial"/>
            </a:endParaRPr>
          </a:p>
          <a:p>
            <a:pPr marL="0" lvl="0" indent="0" algn="l" rtl="0">
              <a:lnSpc>
                <a:spcPct val="100000"/>
              </a:lnSpc>
              <a:spcBef>
                <a:spcPts val="1000"/>
              </a:spcBef>
              <a:spcAft>
                <a:spcPts val="0"/>
              </a:spcAft>
              <a:buSzPts val="2040"/>
              <a:buNone/>
            </a:pPr>
            <a:r>
              <a:rPr lang="en-US" sz="2400">
                <a:latin typeface="Arial"/>
                <a:ea typeface="Arial"/>
                <a:cs typeface="Arial"/>
                <a:sym typeface="Arial"/>
              </a:rPr>
              <a:t>Discutez.</a:t>
            </a:r>
            <a:endParaRPr sz="2400">
              <a:latin typeface="Arial"/>
              <a:ea typeface="Arial"/>
              <a:cs typeface="Arial"/>
              <a:sym typeface="Arial"/>
            </a:endParaRPr>
          </a:p>
        </p:txBody>
      </p:sp>
      <p:sp>
        <p:nvSpPr>
          <p:cNvPr id="321" name="Google Shape;321;p27"/>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8"/>
          <p:cNvSpPr txBox="1">
            <a:spLocks noGrp="1"/>
          </p:cNvSpPr>
          <p:nvPr>
            <p:ph type="ctrTitle"/>
          </p:nvPr>
        </p:nvSpPr>
        <p:spPr>
          <a:xfrm>
            <a:off x="1051560" y="1432223"/>
            <a:ext cx="9966960" cy="3035808"/>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SzPts val="7200"/>
              <a:buFont typeface="Century Gothic"/>
              <a:buNone/>
            </a:pPr>
            <a:r>
              <a:rPr lang="en-US"/>
              <a:t>N°110 1240 A125</a:t>
            </a:r>
            <a:endParaRPr/>
          </a:p>
        </p:txBody>
      </p:sp>
      <p:sp>
        <p:nvSpPr>
          <p:cNvPr id="327" name="Google Shape;327;p28"/>
          <p:cNvSpPr txBox="1">
            <a:spLocks noGrp="1"/>
          </p:cNvSpPr>
          <p:nvPr>
            <p:ph type="subTitle" idx="1"/>
          </p:nvPr>
        </p:nvSpPr>
        <p:spPr>
          <a:xfrm>
            <a:off x="767254" y="5156433"/>
            <a:ext cx="10804635" cy="106984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720"/>
              <a:buNone/>
            </a:pPr>
            <a:r>
              <a:rPr lang="en-US" sz="3200">
                <a:solidFill>
                  <a:srgbClr val="52263A"/>
                </a:solidFill>
              </a:rPr>
              <a:t>POURQUOI AVOIR CHOISI CE POÈME POUR ILLUSTRER NOTRE THÈME </a:t>
            </a:r>
            <a:r>
              <a:rPr lang="en-US" sz="3200" u="sng">
                <a:solidFill>
                  <a:srgbClr val="52263A"/>
                </a:solidFill>
              </a:rPr>
              <a:t>AMOUR</a:t>
            </a:r>
            <a:r>
              <a:rPr lang="en-US" sz="3200">
                <a:solidFill>
                  <a:srgbClr val="52263A"/>
                </a:solidFill>
              </a:rPr>
              <a:t> ET </a:t>
            </a:r>
            <a:r>
              <a:rPr lang="en-US" sz="3200" u="sng">
                <a:solidFill>
                  <a:srgbClr val="52263A"/>
                </a:solidFill>
              </a:rPr>
              <a:t>PERTE</a:t>
            </a:r>
            <a:r>
              <a:rPr lang="en-US" sz="3200">
                <a:solidFill>
                  <a:srgbClr val="52263A"/>
                </a:solidFill>
              </a:rPr>
              <a:t> ? </a:t>
            </a:r>
            <a:endParaRPr sz="3200">
              <a:solidFill>
                <a:srgbClr val="52263A"/>
              </a:solidFill>
            </a:endParaRPr>
          </a:p>
        </p:txBody>
      </p:sp>
      <p:sp>
        <p:nvSpPr>
          <p:cNvPr id="328" name="Google Shape;328;p28"/>
          <p:cNvSpPr txBox="1">
            <a:spLocks noGrp="1"/>
          </p:cNvSpPr>
          <p:nvPr>
            <p:ph type="sldNum" idx="12"/>
          </p:nvPr>
        </p:nvSpPr>
        <p:spPr>
          <a:xfrm>
            <a:off x="9592733" y="4289334"/>
            <a:ext cx="1193868" cy="64008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29"/>
          <p:cNvPicPr preferRelativeResize="0">
            <a:picLocks noGrp="1"/>
          </p:cNvPicPr>
          <p:nvPr>
            <p:ph type="body" idx="1"/>
          </p:nvPr>
        </p:nvPicPr>
        <p:blipFill rotWithShape="1">
          <a:blip r:embed="rId3">
            <a:alphaModFix/>
          </a:blip>
          <a:srcRect/>
          <a:stretch/>
        </p:blipFill>
        <p:spPr>
          <a:xfrm>
            <a:off x="291200" y="840828"/>
            <a:ext cx="7658343" cy="4135505"/>
          </a:xfrm>
          <a:prstGeom prst="rect">
            <a:avLst/>
          </a:prstGeom>
          <a:noFill/>
          <a:ln>
            <a:noFill/>
          </a:ln>
        </p:spPr>
      </p:pic>
      <p:sp>
        <p:nvSpPr>
          <p:cNvPr id="334" name="Google Shape;334;p29"/>
          <p:cNvSpPr txBox="1">
            <a:spLocks noGrp="1"/>
          </p:cNvSpPr>
          <p:nvPr>
            <p:ph type="title"/>
          </p:nvPr>
        </p:nvSpPr>
        <p:spPr>
          <a:xfrm>
            <a:off x="8801888" y="2756338"/>
            <a:ext cx="3200400" cy="17373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2880"/>
              <a:buFont typeface="Arial"/>
              <a:buNone/>
            </a:pPr>
            <a:r>
              <a:rPr lang="en-US" sz="2880">
                <a:latin typeface="Arial"/>
                <a:ea typeface="Arial"/>
                <a:cs typeface="Arial"/>
                <a:sym typeface="Arial"/>
              </a:rPr>
              <a:t>Selon vous ce dessin est-il une bonne représentation  du message véhiculé* par le poème ?</a:t>
            </a:r>
            <a:br>
              <a:rPr lang="en-US" sz="2880"/>
            </a:br>
            <a:endParaRPr sz="2880"/>
          </a:p>
        </p:txBody>
      </p:sp>
      <p:sp>
        <p:nvSpPr>
          <p:cNvPr id="335" name="Google Shape;335;p29"/>
          <p:cNvSpPr txBox="1"/>
          <p:nvPr/>
        </p:nvSpPr>
        <p:spPr>
          <a:xfrm>
            <a:off x="10999432" y="5424257"/>
            <a:ext cx="22134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Bookman Old Style"/>
                <a:ea typeface="Bookman Old Style"/>
                <a:cs typeface="Bookman Old Style"/>
                <a:sym typeface="Bookman Old Style"/>
              </a:rPr>
              <a:t>* </a:t>
            </a:r>
            <a:r>
              <a:rPr lang="en-US" sz="1800">
                <a:solidFill>
                  <a:schemeClr val="dk1"/>
                </a:solidFill>
                <a:latin typeface="Arial"/>
                <a:ea typeface="Arial"/>
                <a:cs typeface="Arial"/>
                <a:sym typeface="Arial"/>
              </a:rPr>
              <a:t>transmis</a:t>
            </a:r>
            <a:endParaRPr sz="1800">
              <a:solidFill>
                <a:schemeClr val="dk1"/>
              </a:solidFill>
              <a:latin typeface="Arial"/>
              <a:ea typeface="Arial"/>
              <a:cs typeface="Arial"/>
              <a:sym typeface="Arial"/>
            </a:endParaRPr>
          </a:p>
        </p:txBody>
      </p:sp>
      <p:sp>
        <p:nvSpPr>
          <p:cNvPr id="336" name="Google Shape;336;p29"/>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
          <p:cNvSpPr txBox="1">
            <a:spLocks noGrp="1"/>
          </p:cNvSpPr>
          <p:nvPr>
            <p:ph type="ctrTitle"/>
          </p:nvPr>
        </p:nvSpPr>
        <p:spPr>
          <a:xfrm>
            <a:off x="1051560" y="1432223"/>
            <a:ext cx="9966960" cy="3035808"/>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SzPts val="7200"/>
              <a:buFont typeface="Century Gothic"/>
              <a:buNone/>
            </a:pPr>
            <a:r>
              <a:rPr lang="en-US"/>
              <a:t>N°110 1240 A125</a:t>
            </a:r>
            <a:endParaRPr/>
          </a:p>
        </p:txBody>
      </p:sp>
      <p:sp>
        <p:nvSpPr>
          <p:cNvPr id="126" name="Google Shape;126;p3"/>
          <p:cNvSpPr txBox="1">
            <a:spLocks noGrp="1"/>
          </p:cNvSpPr>
          <p:nvPr>
            <p:ph type="subTitle" idx="1"/>
          </p:nvPr>
        </p:nvSpPr>
        <p:spPr>
          <a:xfrm>
            <a:off x="1069847" y="4389119"/>
            <a:ext cx="8544669" cy="1851883"/>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190"/>
              <a:buNone/>
            </a:pPr>
            <a:r>
              <a:rPr lang="en-US" sz="1400"/>
              <a:t>CHRISTOPHE BREGAINT – </a:t>
            </a:r>
            <a:r>
              <a:rPr lang="en-US" sz="1400" i="1"/>
              <a:t>LES CYBERPOÈMES</a:t>
            </a:r>
            <a:endParaRPr/>
          </a:p>
          <a:p>
            <a:pPr marL="0" lvl="0" indent="0" algn="l" rtl="0">
              <a:lnSpc>
                <a:spcPct val="70000"/>
              </a:lnSpc>
              <a:spcBef>
                <a:spcPts val="1200"/>
              </a:spcBef>
              <a:spcAft>
                <a:spcPts val="0"/>
              </a:spcAft>
              <a:buSzPts val="1190"/>
              <a:buNone/>
            </a:pPr>
            <a:endParaRPr sz="1400"/>
          </a:p>
          <a:p>
            <a:pPr marL="0" lvl="0" indent="0" algn="l" rtl="0">
              <a:lnSpc>
                <a:spcPct val="70000"/>
              </a:lnSpc>
              <a:spcBef>
                <a:spcPts val="1200"/>
              </a:spcBef>
              <a:spcAft>
                <a:spcPts val="0"/>
              </a:spcAft>
              <a:buSzPts val="1547"/>
              <a:buNone/>
            </a:pPr>
            <a:r>
              <a:rPr lang="en-US" sz="1820" b="0"/>
              <a:t>-&gt; Le titre du recueil semble être un oxymore (alliance de deux mots aux sens contraires) car “cyber” renvoie à la technologie alors que “poème” renvoie à l’écriture et à l’Homme.</a:t>
            </a:r>
            <a:endParaRPr/>
          </a:p>
          <a:p>
            <a:pPr marL="0" lvl="0" indent="0" algn="l" rtl="0">
              <a:lnSpc>
                <a:spcPct val="70000"/>
              </a:lnSpc>
              <a:spcBef>
                <a:spcPts val="1200"/>
              </a:spcBef>
              <a:spcAft>
                <a:spcPts val="0"/>
              </a:spcAft>
              <a:buSzPts val="1547"/>
              <a:buNone/>
            </a:pPr>
            <a:r>
              <a:rPr lang="en-US" sz="1820" b="0"/>
              <a:t>-&gt; D’après le dictionnaire français Larousse, le préfixe “cyber” signifie aussi l’utilisation du réseau Internet.</a:t>
            </a:r>
            <a:endParaRPr sz="1820" b="0"/>
          </a:p>
        </p:txBody>
      </p:sp>
      <p:sp>
        <p:nvSpPr>
          <p:cNvPr id="127" name="Google Shape;127;p3"/>
          <p:cNvSpPr txBox="1">
            <a:spLocks noGrp="1"/>
          </p:cNvSpPr>
          <p:nvPr>
            <p:ph type="sldNum" idx="12"/>
          </p:nvPr>
        </p:nvSpPr>
        <p:spPr>
          <a:xfrm>
            <a:off x="9592733" y="4289334"/>
            <a:ext cx="1193868" cy="64008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30" descr="mage result for humour inhumain"/>
          <p:cNvPicPr preferRelativeResize="0"/>
          <p:nvPr/>
        </p:nvPicPr>
        <p:blipFill rotWithShape="1">
          <a:blip r:embed="rId3">
            <a:alphaModFix/>
          </a:blip>
          <a:srcRect/>
          <a:stretch/>
        </p:blipFill>
        <p:spPr>
          <a:xfrm>
            <a:off x="2843015" y="159766"/>
            <a:ext cx="6379845" cy="4723130"/>
          </a:xfrm>
          <a:prstGeom prst="rect">
            <a:avLst/>
          </a:prstGeom>
          <a:noFill/>
          <a:ln>
            <a:noFill/>
          </a:ln>
        </p:spPr>
      </p:pic>
      <p:sp>
        <p:nvSpPr>
          <p:cNvPr id="342" name="Google Shape;342;p30"/>
          <p:cNvSpPr txBox="1">
            <a:spLocks noGrp="1"/>
          </p:cNvSpPr>
          <p:nvPr>
            <p:ph type="sldNum" idx="12"/>
          </p:nvPr>
        </p:nvSpPr>
        <p:spPr>
          <a:xfrm>
            <a:off x="843702" y="2506133"/>
            <a:ext cx="1188298" cy="7203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30</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4"/>
          <p:cNvSpPr txBox="1">
            <a:spLocks noGrp="1"/>
          </p:cNvSpPr>
          <p:nvPr>
            <p:ph type="ctrTitle"/>
          </p:nvPr>
        </p:nvSpPr>
        <p:spPr>
          <a:xfrm>
            <a:off x="1051560" y="1432223"/>
            <a:ext cx="9966960" cy="3035808"/>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SzPts val="7200"/>
              <a:buFont typeface="Century Gothic"/>
              <a:buNone/>
            </a:pPr>
            <a:r>
              <a:rPr lang="en-US"/>
              <a:t>N°110 1240 A125</a:t>
            </a:r>
            <a:endParaRPr/>
          </a:p>
        </p:txBody>
      </p:sp>
      <p:sp>
        <p:nvSpPr>
          <p:cNvPr id="133" name="Google Shape;133;p4"/>
          <p:cNvSpPr txBox="1">
            <a:spLocks noGrp="1"/>
          </p:cNvSpPr>
          <p:nvPr>
            <p:ph type="subTitle" idx="1"/>
          </p:nvPr>
        </p:nvSpPr>
        <p:spPr>
          <a:xfrm>
            <a:off x="538129" y="5326602"/>
            <a:ext cx="10390283" cy="13684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720"/>
              <a:buNone/>
            </a:pPr>
            <a:r>
              <a:rPr lang="en-US" sz="3200">
                <a:solidFill>
                  <a:srgbClr val="52263A"/>
                </a:solidFill>
                <a:latin typeface="Arial"/>
                <a:ea typeface="Arial"/>
                <a:cs typeface="Arial"/>
                <a:sym typeface="Arial"/>
              </a:rPr>
              <a:t>QUE VOUS RAPPELLE LE TITRE DU POEME ECRIT CI-DESSUS ? </a:t>
            </a:r>
            <a:endParaRPr/>
          </a:p>
        </p:txBody>
      </p:sp>
      <p:sp>
        <p:nvSpPr>
          <p:cNvPr id="134" name="Google Shape;134;p4"/>
          <p:cNvSpPr txBox="1">
            <a:spLocks noGrp="1"/>
          </p:cNvSpPr>
          <p:nvPr>
            <p:ph type="sldNum" idx="12"/>
          </p:nvPr>
        </p:nvSpPr>
        <p:spPr>
          <a:xfrm>
            <a:off x="9592733" y="4289334"/>
            <a:ext cx="1193868" cy="64008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5"/>
          <p:cNvSpPr txBox="1">
            <a:spLocks noGrp="1"/>
          </p:cNvSpPr>
          <p:nvPr>
            <p:ph type="ctrTitle"/>
          </p:nvPr>
        </p:nvSpPr>
        <p:spPr>
          <a:xfrm>
            <a:off x="1051560" y="1432223"/>
            <a:ext cx="9966960" cy="3035808"/>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SzPts val="7200"/>
              <a:buFont typeface="Century Gothic"/>
              <a:buNone/>
            </a:pPr>
            <a:r>
              <a:rPr lang="en-US"/>
              <a:t>N°110 1240 A125</a:t>
            </a:r>
            <a:endParaRPr/>
          </a:p>
        </p:txBody>
      </p:sp>
      <p:sp>
        <p:nvSpPr>
          <p:cNvPr id="140" name="Google Shape;140;p5"/>
          <p:cNvSpPr txBox="1">
            <a:spLocks noGrp="1"/>
          </p:cNvSpPr>
          <p:nvPr>
            <p:ph type="subTitle" idx="1"/>
          </p:nvPr>
        </p:nvSpPr>
        <p:spPr>
          <a:xfrm>
            <a:off x="1069847" y="4389119"/>
            <a:ext cx="8429259" cy="1487898"/>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45"/>
              <a:buNone/>
            </a:pPr>
            <a:r>
              <a:rPr lang="en-US" sz="1700"/>
              <a:t>CHRISTOPHE BREGAINT – </a:t>
            </a:r>
            <a:r>
              <a:rPr lang="en-US" sz="1700" i="1"/>
              <a:t>LES CYBERPOÈMES</a:t>
            </a:r>
            <a:endParaRPr/>
          </a:p>
          <a:p>
            <a:pPr marL="0" lvl="0" indent="0" algn="l" rtl="0">
              <a:lnSpc>
                <a:spcPct val="70000"/>
              </a:lnSpc>
              <a:spcBef>
                <a:spcPts val="1200"/>
              </a:spcBef>
              <a:spcAft>
                <a:spcPts val="0"/>
              </a:spcAft>
              <a:buSzPts val="1445"/>
              <a:buNone/>
            </a:pPr>
            <a:endParaRPr sz="1700" i="1"/>
          </a:p>
          <a:p>
            <a:pPr marL="0" lvl="0" indent="0" algn="l" rtl="0">
              <a:lnSpc>
                <a:spcPct val="70000"/>
              </a:lnSpc>
              <a:spcBef>
                <a:spcPts val="1200"/>
              </a:spcBef>
              <a:spcAft>
                <a:spcPts val="0"/>
              </a:spcAft>
              <a:buSzPts val="1879"/>
              <a:buNone/>
            </a:pPr>
            <a:r>
              <a:rPr lang="en-US" sz="2210" b="0"/>
              <a:t>-&gt; Le titre du poème rappelle les codes barres, les numéros de série ou de téléphone, les numéros donnés aux prisonniers ou même les formules mathématiques. </a:t>
            </a:r>
            <a:endParaRPr sz="2210" b="0"/>
          </a:p>
        </p:txBody>
      </p:sp>
      <p:sp>
        <p:nvSpPr>
          <p:cNvPr id="141" name="Google Shape;141;p5"/>
          <p:cNvSpPr txBox="1">
            <a:spLocks noGrp="1"/>
          </p:cNvSpPr>
          <p:nvPr>
            <p:ph type="sldNum" idx="12"/>
          </p:nvPr>
        </p:nvSpPr>
        <p:spPr>
          <a:xfrm>
            <a:off x="9592733" y="4289334"/>
            <a:ext cx="1193868" cy="64008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6"/>
          <p:cNvSpPr txBox="1">
            <a:spLocks noGrp="1"/>
          </p:cNvSpPr>
          <p:nvPr>
            <p:ph type="ctrTitle"/>
          </p:nvPr>
        </p:nvSpPr>
        <p:spPr>
          <a:xfrm>
            <a:off x="1051560" y="1432223"/>
            <a:ext cx="9966960" cy="3035808"/>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SzPts val="7200"/>
              <a:buFont typeface="Century Gothic"/>
              <a:buNone/>
            </a:pPr>
            <a:r>
              <a:rPr lang="en-US"/>
              <a:t>N°110 1240 A125</a:t>
            </a:r>
            <a:endParaRPr/>
          </a:p>
        </p:txBody>
      </p:sp>
      <p:sp>
        <p:nvSpPr>
          <p:cNvPr id="147" name="Google Shape;147;p6"/>
          <p:cNvSpPr txBox="1">
            <a:spLocks noGrp="1"/>
          </p:cNvSpPr>
          <p:nvPr>
            <p:ph type="subTitle" idx="1"/>
          </p:nvPr>
        </p:nvSpPr>
        <p:spPr>
          <a:xfrm>
            <a:off x="538129" y="5246702"/>
            <a:ext cx="10993821" cy="14483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720"/>
              <a:buNone/>
            </a:pPr>
            <a:r>
              <a:rPr lang="en-US" sz="3200">
                <a:solidFill>
                  <a:srgbClr val="52263A"/>
                </a:solidFill>
                <a:latin typeface="Arial"/>
                <a:ea typeface="Arial"/>
                <a:cs typeface="Arial"/>
                <a:sym typeface="Arial"/>
              </a:rPr>
              <a:t>EN VOUS BASANT UNIQUEMENT SUR LE TITRE CI-DESSUS, FAITES DES HYPOTHÈSES SUR LE THÈME DE CE POÈME.</a:t>
            </a:r>
            <a:endParaRPr/>
          </a:p>
        </p:txBody>
      </p:sp>
      <p:sp>
        <p:nvSpPr>
          <p:cNvPr id="148" name="Google Shape;148;p6"/>
          <p:cNvSpPr txBox="1">
            <a:spLocks noGrp="1"/>
          </p:cNvSpPr>
          <p:nvPr>
            <p:ph type="sldNum" idx="12"/>
          </p:nvPr>
        </p:nvSpPr>
        <p:spPr>
          <a:xfrm>
            <a:off x="9592733" y="4289334"/>
            <a:ext cx="1193868" cy="64008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7"/>
          <p:cNvSpPr txBox="1">
            <a:spLocks noGrp="1"/>
          </p:cNvSpPr>
          <p:nvPr>
            <p:ph type="ctrTitle"/>
          </p:nvPr>
        </p:nvSpPr>
        <p:spPr>
          <a:xfrm>
            <a:off x="1051560" y="1432223"/>
            <a:ext cx="9966960" cy="3035808"/>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SzPts val="7200"/>
              <a:buFont typeface="Century Gothic"/>
              <a:buNone/>
            </a:pPr>
            <a:r>
              <a:rPr lang="en-US"/>
              <a:t>N°110 1240 A125</a:t>
            </a:r>
            <a:endParaRPr/>
          </a:p>
        </p:txBody>
      </p:sp>
      <p:sp>
        <p:nvSpPr>
          <p:cNvPr id="154" name="Google Shape;154;p7"/>
          <p:cNvSpPr txBox="1">
            <a:spLocks noGrp="1"/>
          </p:cNvSpPr>
          <p:nvPr>
            <p:ph type="subTitle" idx="1"/>
          </p:nvPr>
        </p:nvSpPr>
        <p:spPr>
          <a:xfrm>
            <a:off x="1069848" y="4389120"/>
            <a:ext cx="7891272" cy="1390243"/>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573"/>
              <a:buNone/>
            </a:pPr>
            <a:r>
              <a:rPr lang="en-US" sz="1850"/>
              <a:t>CHRISTOPHE BREGAINT – </a:t>
            </a:r>
            <a:r>
              <a:rPr lang="en-US" sz="1850" i="1"/>
              <a:t>LES CYBERPOÈMES</a:t>
            </a:r>
            <a:endParaRPr/>
          </a:p>
          <a:p>
            <a:pPr marL="0" lvl="0" indent="0" algn="l" rtl="0">
              <a:lnSpc>
                <a:spcPct val="70000"/>
              </a:lnSpc>
              <a:spcBef>
                <a:spcPts val="1200"/>
              </a:spcBef>
              <a:spcAft>
                <a:spcPts val="0"/>
              </a:spcAft>
              <a:buSzPts val="1573"/>
              <a:buNone/>
            </a:pPr>
            <a:endParaRPr sz="1850" i="1"/>
          </a:p>
          <a:p>
            <a:pPr marL="0" lvl="0" indent="0" algn="l" rtl="0">
              <a:lnSpc>
                <a:spcPct val="70000"/>
              </a:lnSpc>
              <a:spcBef>
                <a:spcPts val="1200"/>
              </a:spcBef>
              <a:spcAft>
                <a:spcPts val="0"/>
              </a:spcAft>
              <a:buSzPts val="2044"/>
              <a:buNone/>
            </a:pPr>
            <a:r>
              <a:rPr lang="en-US" sz="2405" b="0" i="1"/>
              <a:t>-&gt; Le thème pourrait donc être les mathématiques, les chiffres, l’informatique, etc.</a:t>
            </a:r>
            <a:endParaRPr sz="2405" b="0" i="1"/>
          </a:p>
        </p:txBody>
      </p:sp>
      <p:sp>
        <p:nvSpPr>
          <p:cNvPr id="155" name="Google Shape;155;p7"/>
          <p:cNvSpPr txBox="1">
            <a:spLocks noGrp="1"/>
          </p:cNvSpPr>
          <p:nvPr>
            <p:ph type="sldNum" idx="12"/>
          </p:nvPr>
        </p:nvSpPr>
        <p:spPr>
          <a:xfrm>
            <a:off x="9592733" y="4289334"/>
            <a:ext cx="1193868" cy="64008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8"/>
          <p:cNvSpPr txBox="1">
            <a:spLocks noGrp="1"/>
          </p:cNvSpPr>
          <p:nvPr>
            <p:ph type="body" idx="1"/>
          </p:nvPr>
        </p:nvSpPr>
        <p:spPr>
          <a:xfrm>
            <a:off x="271562" y="174172"/>
            <a:ext cx="4754880" cy="6683827"/>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2019"/>
              <a:buNone/>
            </a:pPr>
            <a:r>
              <a:rPr lang="en-US" sz="2375">
                <a:latin typeface="Arial"/>
                <a:ea typeface="Arial"/>
                <a:cs typeface="Arial"/>
                <a:sym typeface="Arial"/>
              </a:rPr>
              <a:t>Un pourcentage</a:t>
            </a:r>
            <a:br>
              <a:rPr lang="en-US" sz="2375">
                <a:latin typeface="Arial"/>
                <a:ea typeface="Arial"/>
                <a:cs typeface="Arial"/>
                <a:sym typeface="Arial"/>
              </a:rPr>
            </a:br>
            <a:r>
              <a:rPr lang="en-US" sz="2375">
                <a:latin typeface="Arial"/>
                <a:ea typeface="Arial"/>
                <a:cs typeface="Arial"/>
                <a:sym typeface="Arial"/>
              </a:rPr>
              <a:t>Pas davantage</a:t>
            </a:r>
            <a:br>
              <a:rPr lang="en-US" sz="2375">
                <a:latin typeface="Arial"/>
                <a:ea typeface="Arial"/>
                <a:cs typeface="Arial"/>
                <a:sym typeface="Arial"/>
              </a:rPr>
            </a:br>
            <a:r>
              <a:rPr lang="en-US" sz="2375">
                <a:latin typeface="Arial"/>
                <a:ea typeface="Arial"/>
                <a:cs typeface="Arial"/>
                <a:sym typeface="Arial"/>
              </a:rPr>
              <a:t>Sur un papier</a:t>
            </a:r>
            <a:br>
              <a:rPr lang="en-US" sz="2375">
                <a:latin typeface="Arial"/>
                <a:ea typeface="Arial"/>
                <a:cs typeface="Arial"/>
                <a:sym typeface="Arial"/>
              </a:rPr>
            </a:br>
            <a:r>
              <a:rPr lang="en-US" sz="2375">
                <a:latin typeface="Arial"/>
                <a:ea typeface="Arial"/>
                <a:cs typeface="Arial"/>
                <a:sym typeface="Arial"/>
              </a:rPr>
              <a:t>Dans un dossier</a:t>
            </a:r>
            <a:br>
              <a:rPr lang="en-US" sz="2375">
                <a:latin typeface="Arial"/>
                <a:ea typeface="Arial"/>
                <a:cs typeface="Arial"/>
                <a:sym typeface="Arial"/>
              </a:rPr>
            </a:br>
            <a:br>
              <a:rPr lang="en-US" sz="2375">
                <a:latin typeface="Arial"/>
                <a:ea typeface="Arial"/>
                <a:cs typeface="Arial"/>
                <a:sym typeface="Arial"/>
              </a:rPr>
            </a:br>
            <a:r>
              <a:rPr lang="en-US" sz="2375">
                <a:latin typeface="Arial"/>
                <a:ea typeface="Arial"/>
                <a:cs typeface="Arial"/>
                <a:sym typeface="Arial"/>
              </a:rPr>
              <a:t>Un nombre</a:t>
            </a:r>
            <a:br>
              <a:rPr lang="en-US" sz="2375">
                <a:latin typeface="Arial"/>
                <a:ea typeface="Arial"/>
                <a:cs typeface="Arial"/>
                <a:sym typeface="Arial"/>
              </a:rPr>
            </a:br>
            <a:r>
              <a:rPr lang="en-US" sz="2375">
                <a:latin typeface="Arial"/>
                <a:ea typeface="Arial"/>
                <a:cs typeface="Arial"/>
                <a:sym typeface="Arial"/>
              </a:rPr>
              <a:t>Une ombre</a:t>
            </a:r>
            <a:br>
              <a:rPr lang="en-US" sz="2375">
                <a:latin typeface="Arial"/>
                <a:ea typeface="Arial"/>
                <a:cs typeface="Arial"/>
                <a:sym typeface="Arial"/>
              </a:rPr>
            </a:br>
            <a:r>
              <a:rPr lang="en-US" sz="2375">
                <a:latin typeface="Arial"/>
                <a:ea typeface="Arial"/>
                <a:cs typeface="Arial"/>
                <a:sym typeface="Arial"/>
              </a:rPr>
              <a:t>Dans l’ordinateur</a:t>
            </a:r>
            <a:br>
              <a:rPr lang="en-US" sz="2375">
                <a:latin typeface="Arial"/>
                <a:ea typeface="Arial"/>
                <a:cs typeface="Arial"/>
                <a:sym typeface="Arial"/>
              </a:rPr>
            </a:br>
            <a:r>
              <a:rPr lang="en-US" sz="2375">
                <a:latin typeface="Arial"/>
                <a:ea typeface="Arial"/>
                <a:cs typeface="Arial"/>
                <a:sym typeface="Arial"/>
              </a:rPr>
              <a:t>Dans un classeur</a:t>
            </a:r>
            <a:br>
              <a:rPr lang="en-US" sz="2375">
                <a:latin typeface="Arial"/>
                <a:ea typeface="Arial"/>
                <a:cs typeface="Arial"/>
                <a:sym typeface="Arial"/>
              </a:rPr>
            </a:br>
            <a:br>
              <a:rPr lang="en-US" sz="2375">
                <a:latin typeface="Arial"/>
                <a:ea typeface="Arial"/>
                <a:cs typeface="Arial"/>
                <a:sym typeface="Arial"/>
              </a:rPr>
            </a:br>
            <a:r>
              <a:rPr lang="en-US" sz="2375">
                <a:latin typeface="Arial"/>
                <a:ea typeface="Arial"/>
                <a:cs typeface="Arial"/>
                <a:sym typeface="Arial"/>
              </a:rPr>
              <a:t>Une statistique</a:t>
            </a:r>
            <a:br>
              <a:rPr lang="en-US" sz="2375">
                <a:latin typeface="Arial"/>
                <a:ea typeface="Arial"/>
                <a:cs typeface="Arial"/>
                <a:sym typeface="Arial"/>
              </a:rPr>
            </a:br>
            <a:r>
              <a:rPr lang="en-US" sz="2375">
                <a:latin typeface="Arial"/>
                <a:ea typeface="Arial"/>
                <a:cs typeface="Arial"/>
                <a:sym typeface="Arial"/>
              </a:rPr>
              <a:t>Mathématique</a:t>
            </a:r>
            <a:br>
              <a:rPr lang="en-US" sz="2375">
                <a:latin typeface="Arial"/>
                <a:ea typeface="Arial"/>
                <a:cs typeface="Arial"/>
                <a:sym typeface="Arial"/>
              </a:rPr>
            </a:br>
            <a:r>
              <a:rPr lang="en-US" sz="2375">
                <a:latin typeface="Arial"/>
                <a:ea typeface="Arial"/>
                <a:cs typeface="Arial"/>
                <a:sym typeface="Arial"/>
              </a:rPr>
              <a:t>Un autre numéro</a:t>
            </a:r>
            <a:br>
              <a:rPr lang="en-US" sz="2375">
                <a:latin typeface="Arial"/>
                <a:ea typeface="Arial"/>
                <a:cs typeface="Arial"/>
                <a:sym typeface="Arial"/>
              </a:rPr>
            </a:br>
            <a:r>
              <a:rPr lang="en-US" sz="2375">
                <a:latin typeface="Arial"/>
                <a:ea typeface="Arial"/>
                <a:cs typeface="Arial"/>
                <a:sym typeface="Arial"/>
              </a:rPr>
              <a:t>Un autre zéro</a:t>
            </a:r>
            <a:br>
              <a:rPr lang="en-US" sz="2375">
                <a:latin typeface="Arial"/>
                <a:ea typeface="Arial"/>
                <a:cs typeface="Arial"/>
                <a:sym typeface="Arial"/>
              </a:rPr>
            </a:br>
            <a:br>
              <a:rPr lang="en-US" sz="2375">
                <a:latin typeface="Arial"/>
                <a:ea typeface="Arial"/>
                <a:cs typeface="Arial"/>
                <a:sym typeface="Arial"/>
              </a:rPr>
            </a:br>
            <a:r>
              <a:rPr lang="en-US" sz="2375">
                <a:latin typeface="Arial"/>
                <a:ea typeface="Arial"/>
                <a:cs typeface="Arial"/>
                <a:sym typeface="Arial"/>
              </a:rPr>
              <a:t>Plus un homme</a:t>
            </a:r>
            <a:br>
              <a:rPr lang="en-US" sz="2375">
                <a:latin typeface="Arial"/>
                <a:ea typeface="Arial"/>
                <a:cs typeface="Arial"/>
                <a:sym typeface="Arial"/>
              </a:rPr>
            </a:br>
            <a:r>
              <a:rPr lang="en-US" sz="2375">
                <a:latin typeface="Arial"/>
                <a:ea typeface="Arial"/>
                <a:cs typeface="Arial"/>
                <a:sym typeface="Arial"/>
              </a:rPr>
              <a:t>Juste un plus à la somme</a:t>
            </a:r>
            <a:br>
              <a:rPr lang="en-US" sz="2375">
                <a:latin typeface="Arial"/>
                <a:ea typeface="Arial"/>
                <a:cs typeface="Arial"/>
                <a:sym typeface="Arial"/>
              </a:rPr>
            </a:br>
            <a:r>
              <a:rPr lang="en-US" sz="2375">
                <a:latin typeface="Arial"/>
                <a:ea typeface="Arial"/>
                <a:cs typeface="Arial"/>
                <a:sym typeface="Arial"/>
              </a:rPr>
              <a:t>De l’effectif</a:t>
            </a:r>
            <a:br>
              <a:rPr lang="en-US" sz="2375">
                <a:latin typeface="Arial"/>
                <a:ea typeface="Arial"/>
                <a:cs typeface="Arial"/>
                <a:sym typeface="Arial"/>
              </a:rPr>
            </a:br>
            <a:r>
              <a:rPr lang="en-US" sz="2375">
                <a:latin typeface="Arial"/>
                <a:ea typeface="Arial"/>
                <a:cs typeface="Arial"/>
                <a:sym typeface="Arial"/>
              </a:rPr>
              <a:t>Représentatif</a:t>
            </a:r>
            <a:br>
              <a:rPr lang="en-US" sz="2375">
                <a:latin typeface="Arial"/>
                <a:ea typeface="Arial"/>
                <a:cs typeface="Arial"/>
                <a:sym typeface="Arial"/>
              </a:rPr>
            </a:br>
            <a:br>
              <a:rPr lang="en-US" sz="2375">
                <a:latin typeface="Arial"/>
                <a:ea typeface="Arial"/>
                <a:cs typeface="Arial"/>
                <a:sym typeface="Arial"/>
              </a:rPr>
            </a:br>
            <a:r>
              <a:rPr lang="en-US" sz="2375">
                <a:latin typeface="Arial"/>
                <a:ea typeface="Arial"/>
                <a:cs typeface="Arial"/>
                <a:sym typeface="Arial"/>
              </a:rPr>
              <a:t>Une virgule</a:t>
            </a:r>
            <a:br>
              <a:rPr lang="en-US" sz="2375">
                <a:latin typeface="Arial"/>
                <a:ea typeface="Arial"/>
                <a:cs typeface="Arial"/>
                <a:sym typeface="Arial"/>
              </a:rPr>
            </a:br>
            <a:r>
              <a:rPr lang="en-US" sz="2375">
                <a:latin typeface="Arial"/>
                <a:ea typeface="Arial"/>
                <a:cs typeface="Arial"/>
                <a:sym typeface="Arial"/>
              </a:rPr>
              <a:t>Du calcul</a:t>
            </a:r>
            <a:br>
              <a:rPr lang="en-US" sz="2375">
                <a:latin typeface="Arial"/>
                <a:ea typeface="Arial"/>
                <a:cs typeface="Arial"/>
                <a:sym typeface="Arial"/>
              </a:rPr>
            </a:br>
            <a:r>
              <a:rPr lang="en-US" sz="2375">
                <a:latin typeface="Arial"/>
                <a:ea typeface="Arial"/>
                <a:cs typeface="Arial"/>
                <a:sym typeface="Arial"/>
              </a:rPr>
              <a:t>De l’addition</a:t>
            </a:r>
            <a:br>
              <a:rPr lang="en-US" sz="2375">
                <a:latin typeface="Arial"/>
                <a:ea typeface="Arial"/>
                <a:cs typeface="Arial"/>
                <a:sym typeface="Arial"/>
              </a:rPr>
            </a:br>
            <a:r>
              <a:rPr lang="en-US" sz="2375">
                <a:latin typeface="Arial"/>
                <a:ea typeface="Arial"/>
                <a:cs typeface="Arial"/>
                <a:sym typeface="Arial"/>
              </a:rPr>
              <a:t>De la soustraction</a:t>
            </a:r>
            <a:br>
              <a:rPr lang="en-US" sz="1250"/>
            </a:br>
            <a:br>
              <a:rPr lang="en-US" sz="1250"/>
            </a:br>
            <a:endParaRPr sz="1250"/>
          </a:p>
        </p:txBody>
      </p:sp>
      <p:sp>
        <p:nvSpPr>
          <p:cNvPr id="161" name="Google Shape;161;p8"/>
          <p:cNvSpPr txBox="1">
            <a:spLocks noGrp="1"/>
          </p:cNvSpPr>
          <p:nvPr>
            <p:ph type="body" idx="2"/>
          </p:nvPr>
        </p:nvSpPr>
        <p:spPr>
          <a:xfrm>
            <a:off x="6117481" y="525417"/>
            <a:ext cx="4754880" cy="5396412"/>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2019"/>
              <a:buNone/>
            </a:pPr>
            <a:r>
              <a:rPr lang="en-US" sz="2375">
                <a:latin typeface="Arial"/>
                <a:ea typeface="Arial"/>
                <a:cs typeface="Arial"/>
                <a:sym typeface="Arial"/>
              </a:rPr>
              <a:t>Un capital variable</a:t>
            </a:r>
            <a:br>
              <a:rPr lang="en-US" sz="2375">
                <a:latin typeface="Arial"/>
                <a:ea typeface="Arial"/>
                <a:cs typeface="Arial"/>
                <a:sym typeface="Arial"/>
              </a:rPr>
            </a:br>
            <a:r>
              <a:rPr lang="en-US" sz="2375">
                <a:latin typeface="Arial"/>
                <a:ea typeface="Arial"/>
                <a:cs typeface="Arial"/>
                <a:sym typeface="Arial"/>
              </a:rPr>
              <a:t>Répudiable</a:t>
            </a:r>
            <a:br>
              <a:rPr lang="en-US" sz="2375">
                <a:latin typeface="Arial"/>
                <a:ea typeface="Arial"/>
                <a:cs typeface="Arial"/>
                <a:sym typeface="Arial"/>
              </a:rPr>
            </a:br>
            <a:r>
              <a:rPr lang="en-US" sz="2375">
                <a:latin typeface="Arial"/>
                <a:ea typeface="Arial"/>
                <a:cs typeface="Arial"/>
                <a:sym typeface="Arial"/>
              </a:rPr>
              <a:t>Une force de travail</a:t>
            </a:r>
            <a:br>
              <a:rPr lang="en-US" sz="2375">
                <a:latin typeface="Arial"/>
                <a:ea typeface="Arial"/>
                <a:cs typeface="Arial"/>
                <a:sym typeface="Arial"/>
              </a:rPr>
            </a:br>
            <a:r>
              <a:rPr lang="en-US" sz="2375">
                <a:latin typeface="Arial"/>
                <a:ea typeface="Arial"/>
                <a:cs typeface="Arial"/>
                <a:sym typeface="Arial"/>
              </a:rPr>
              <a:t>Du bétail</a:t>
            </a:r>
            <a:br>
              <a:rPr lang="en-US" sz="2375">
                <a:latin typeface="Arial"/>
                <a:ea typeface="Arial"/>
                <a:cs typeface="Arial"/>
                <a:sym typeface="Arial"/>
              </a:rPr>
            </a:br>
            <a:br>
              <a:rPr lang="en-US" sz="2375">
                <a:latin typeface="Arial"/>
                <a:ea typeface="Arial"/>
                <a:cs typeface="Arial"/>
                <a:sym typeface="Arial"/>
              </a:rPr>
            </a:br>
            <a:r>
              <a:rPr lang="en-US" sz="2375">
                <a:latin typeface="Arial"/>
                <a:ea typeface="Arial"/>
                <a:cs typeface="Arial"/>
                <a:sym typeface="Arial"/>
              </a:rPr>
              <a:t>Un décompte</a:t>
            </a:r>
            <a:br>
              <a:rPr lang="en-US" sz="2375">
                <a:latin typeface="Arial"/>
                <a:ea typeface="Arial"/>
                <a:cs typeface="Arial"/>
                <a:sym typeface="Arial"/>
              </a:rPr>
            </a:br>
            <a:r>
              <a:rPr lang="en-US" sz="2375">
                <a:latin typeface="Arial"/>
                <a:ea typeface="Arial"/>
                <a:cs typeface="Arial"/>
                <a:sym typeface="Arial"/>
              </a:rPr>
              <a:t>Dans les comptes</a:t>
            </a:r>
            <a:br>
              <a:rPr lang="en-US" sz="2375">
                <a:latin typeface="Arial"/>
                <a:ea typeface="Arial"/>
                <a:cs typeface="Arial"/>
                <a:sym typeface="Arial"/>
              </a:rPr>
            </a:br>
            <a:r>
              <a:rPr lang="en-US" sz="2375">
                <a:latin typeface="Arial"/>
                <a:ea typeface="Arial"/>
                <a:cs typeface="Arial"/>
                <a:sym typeface="Arial"/>
              </a:rPr>
              <a:t>Un débit, un crédit</a:t>
            </a:r>
            <a:br>
              <a:rPr lang="en-US" sz="2375">
                <a:latin typeface="Arial"/>
                <a:ea typeface="Arial"/>
                <a:cs typeface="Arial"/>
                <a:sym typeface="Arial"/>
              </a:rPr>
            </a:br>
            <a:r>
              <a:rPr lang="en-US" sz="2375">
                <a:latin typeface="Arial"/>
                <a:ea typeface="Arial"/>
                <a:cs typeface="Arial"/>
                <a:sym typeface="Arial"/>
              </a:rPr>
              <a:t>Un chiffre de l’économie</a:t>
            </a:r>
            <a:br>
              <a:rPr lang="en-US" sz="2375">
                <a:latin typeface="Arial"/>
                <a:ea typeface="Arial"/>
                <a:cs typeface="Arial"/>
                <a:sym typeface="Arial"/>
              </a:rPr>
            </a:br>
            <a:br>
              <a:rPr lang="en-US" sz="2375">
                <a:latin typeface="Arial"/>
                <a:ea typeface="Arial"/>
                <a:cs typeface="Arial"/>
                <a:sym typeface="Arial"/>
              </a:rPr>
            </a:br>
            <a:r>
              <a:rPr lang="en-US" sz="2375">
                <a:latin typeface="Arial"/>
                <a:ea typeface="Arial"/>
                <a:cs typeface="Arial"/>
                <a:sym typeface="Arial"/>
              </a:rPr>
              <a:t>Une partie d’indice</a:t>
            </a:r>
            <a:br>
              <a:rPr lang="en-US" sz="2375">
                <a:latin typeface="Arial"/>
                <a:ea typeface="Arial"/>
                <a:cs typeface="Arial"/>
                <a:sym typeface="Arial"/>
              </a:rPr>
            </a:br>
            <a:r>
              <a:rPr lang="en-US" sz="2375">
                <a:latin typeface="Arial"/>
                <a:ea typeface="Arial"/>
                <a:cs typeface="Arial"/>
                <a:sym typeface="Arial"/>
              </a:rPr>
              <a:t>Qui se glisse</a:t>
            </a:r>
            <a:br>
              <a:rPr lang="en-US" sz="2375">
                <a:latin typeface="Arial"/>
                <a:ea typeface="Arial"/>
                <a:cs typeface="Arial"/>
                <a:sym typeface="Arial"/>
              </a:rPr>
            </a:br>
            <a:r>
              <a:rPr lang="en-US" sz="2375">
                <a:latin typeface="Arial"/>
                <a:ea typeface="Arial"/>
                <a:cs typeface="Arial"/>
                <a:sym typeface="Arial"/>
              </a:rPr>
              <a:t>Dans un total</a:t>
            </a:r>
            <a:br>
              <a:rPr lang="en-US" sz="2375">
                <a:latin typeface="Arial"/>
                <a:ea typeface="Arial"/>
                <a:cs typeface="Arial"/>
                <a:sym typeface="Arial"/>
              </a:rPr>
            </a:br>
            <a:r>
              <a:rPr lang="en-US" sz="2375">
                <a:latin typeface="Arial"/>
                <a:ea typeface="Arial"/>
                <a:cs typeface="Arial"/>
                <a:sym typeface="Arial"/>
              </a:rPr>
              <a:t>D’un capital</a:t>
            </a:r>
            <a:br>
              <a:rPr lang="en-US" sz="2375">
                <a:latin typeface="Arial"/>
                <a:ea typeface="Arial"/>
                <a:cs typeface="Arial"/>
                <a:sym typeface="Arial"/>
              </a:rPr>
            </a:br>
            <a:br>
              <a:rPr lang="en-US" sz="2375">
                <a:latin typeface="Arial"/>
                <a:ea typeface="Arial"/>
                <a:cs typeface="Arial"/>
                <a:sym typeface="Arial"/>
              </a:rPr>
            </a:br>
            <a:r>
              <a:rPr lang="en-US" sz="2375">
                <a:latin typeface="Arial"/>
                <a:ea typeface="Arial"/>
                <a:cs typeface="Arial"/>
                <a:sym typeface="Arial"/>
              </a:rPr>
              <a:t>Plus une créature</a:t>
            </a:r>
            <a:br>
              <a:rPr lang="en-US" sz="2375">
                <a:latin typeface="Arial"/>
                <a:ea typeface="Arial"/>
                <a:cs typeface="Arial"/>
                <a:sym typeface="Arial"/>
              </a:rPr>
            </a:br>
            <a:r>
              <a:rPr lang="en-US" sz="2375">
                <a:latin typeface="Arial"/>
                <a:ea typeface="Arial"/>
                <a:cs typeface="Arial"/>
                <a:sym typeface="Arial"/>
              </a:rPr>
              <a:t>Juste une écriture</a:t>
            </a:r>
            <a:br>
              <a:rPr lang="en-US" sz="2375">
                <a:latin typeface="Arial"/>
                <a:ea typeface="Arial"/>
                <a:cs typeface="Arial"/>
                <a:sym typeface="Arial"/>
              </a:rPr>
            </a:br>
            <a:r>
              <a:rPr lang="en-US" sz="2375">
                <a:latin typeface="Arial"/>
                <a:ea typeface="Arial"/>
                <a:cs typeface="Arial"/>
                <a:sym typeface="Arial"/>
              </a:rPr>
              <a:t>Dans le bilan déshumanisé</a:t>
            </a:r>
            <a:br>
              <a:rPr lang="en-US" sz="2375">
                <a:latin typeface="Arial"/>
                <a:ea typeface="Arial"/>
                <a:cs typeface="Arial"/>
                <a:sym typeface="Arial"/>
              </a:rPr>
            </a:br>
            <a:r>
              <a:rPr lang="en-US" sz="2375">
                <a:latin typeface="Arial"/>
                <a:ea typeface="Arial"/>
                <a:cs typeface="Arial"/>
                <a:sym typeface="Arial"/>
              </a:rPr>
              <a:t>De la société</a:t>
            </a:r>
            <a:endParaRPr sz="2375">
              <a:latin typeface="Arial"/>
              <a:ea typeface="Arial"/>
              <a:cs typeface="Arial"/>
              <a:sym typeface="Arial"/>
            </a:endParaRPr>
          </a:p>
          <a:p>
            <a:pPr marL="0" lvl="0" indent="0" algn="l" rtl="0">
              <a:lnSpc>
                <a:spcPct val="70000"/>
              </a:lnSpc>
              <a:spcBef>
                <a:spcPts val="1200"/>
              </a:spcBef>
              <a:spcAft>
                <a:spcPts val="0"/>
              </a:spcAft>
              <a:buSzPts val="1063"/>
              <a:buNone/>
            </a:pPr>
            <a:endParaRPr sz="1250"/>
          </a:p>
        </p:txBody>
      </p:sp>
      <p:sp>
        <p:nvSpPr>
          <p:cNvPr id="162" name="Google Shape;162;p8"/>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9"/>
          <p:cNvSpPr txBox="1">
            <a:spLocks noGrp="1"/>
          </p:cNvSpPr>
          <p:nvPr>
            <p:ph type="title"/>
          </p:nvPr>
        </p:nvSpPr>
        <p:spPr>
          <a:xfrm>
            <a:off x="1069848" y="324974"/>
            <a:ext cx="10058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800"/>
              <a:buFont typeface="Arial"/>
              <a:buNone/>
            </a:pPr>
            <a:r>
              <a:rPr lang="en-US">
                <a:latin typeface="Arial"/>
                <a:ea typeface="Arial"/>
                <a:cs typeface="Arial"/>
                <a:sym typeface="Arial"/>
              </a:rPr>
              <a:t>STROPHE 1</a:t>
            </a:r>
            <a:endParaRPr/>
          </a:p>
        </p:txBody>
      </p:sp>
      <p:sp>
        <p:nvSpPr>
          <p:cNvPr id="168" name="Google Shape;168;p9"/>
          <p:cNvSpPr txBox="1">
            <a:spLocks noGrp="1"/>
          </p:cNvSpPr>
          <p:nvPr>
            <p:ph type="body" idx="1"/>
          </p:nvPr>
        </p:nvSpPr>
        <p:spPr>
          <a:xfrm>
            <a:off x="1069848" y="1395647"/>
            <a:ext cx="4111753" cy="241808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3400"/>
              <a:buNone/>
            </a:pPr>
            <a:r>
              <a:rPr lang="en-US" sz="4000">
                <a:latin typeface="Arial"/>
                <a:ea typeface="Arial"/>
                <a:cs typeface="Arial"/>
                <a:sym typeface="Arial"/>
              </a:rPr>
              <a:t>Un pourcentage</a:t>
            </a:r>
            <a:br>
              <a:rPr lang="en-US" sz="4000">
                <a:latin typeface="Arial"/>
                <a:ea typeface="Arial"/>
                <a:cs typeface="Arial"/>
                <a:sym typeface="Arial"/>
              </a:rPr>
            </a:br>
            <a:r>
              <a:rPr lang="en-US" sz="4000">
                <a:latin typeface="Arial"/>
                <a:ea typeface="Arial"/>
                <a:cs typeface="Arial"/>
                <a:sym typeface="Arial"/>
              </a:rPr>
              <a:t>Pas </a:t>
            </a:r>
            <a:r>
              <a:rPr lang="en-US" sz="4000" b="1">
                <a:solidFill>
                  <a:srgbClr val="7B3957"/>
                </a:solidFill>
                <a:latin typeface="Arial"/>
                <a:ea typeface="Arial"/>
                <a:cs typeface="Arial"/>
                <a:sym typeface="Arial"/>
              </a:rPr>
              <a:t>davantage</a:t>
            </a:r>
            <a:br>
              <a:rPr lang="en-US" sz="4000">
                <a:latin typeface="Arial"/>
                <a:ea typeface="Arial"/>
                <a:cs typeface="Arial"/>
                <a:sym typeface="Arial"/>
              </a:rPr>
            </a:br>
            <a:r>
              <a:rPr lang="en-US" sz="4000">
                <a:latin typeface="Arial"/>
                <a:ea typeface="Arial"/>
                <a:cs typeface="Arial"/>
                <a:sym typeface="Arial"/>
              </a:rPr>
              <a:t>Sur un papier</a:t>
            </a:r>
            <a:br>
              <a:rPr lang="en-US" sz="4000">
                <a:latin typeface="Arial"/>
                <a:ea typeface="Arial"/>
                <a:cs typeface="Arial"/>
                <a:sym typeface="Arial"/>
              </a:rPr>
            </a:br>
            <a:r>
              <a:rPr lang="en-US" sz="4000">
                <a:latin typeface="Arial"/>
                <a:ea typeface="Arial"/>
                <a:cs typeface="Arial"/>
                <a:sym typeface="Arial"/>
              </a:rPr>
              <a:t>Dans un dossier</a:t>
            </a:r>
            <a:endParaRPr/>
          </a:p>
        </p:txBody>
      </p:sp>
      <p:sp>
        <p:nvSpPr>
          <p:cNvPr id="169" name="Google Shape;169;p9"/>
          <p:cNvSpPr txBox="1"/>
          <p:nvPr/>
        </p:nvSpPr>
        <p:spPr>
          <a:xfrm>
            <a:off x="1069848" y="6179074"/>
            <a:ext cx="10058401" cy="584775"/>
          </a:xfrm>
          <a:prstGeom prst="rect">
            <a:avLst/>
          </a:prstGeom>
          <a:noFill/>
          <a:ln w="19050" cap="flat" cmpd="sng">
            <a:solidFill>
              <a:srgbClr val="52263A"/>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u="sng">
                <a:solidFill>
                  <a:srgbClr val="7B3957"/>
                </a:solidFill>
                <a:latin typeface="Arial"/>
                <a:ea typeface="Arial"/>
                <a:cs typeface="Arial"/>
                <a:sym typeface="Arial"/>
              </a:rPr>
              <a:t>DAVANTAGE </a:t>
            </a:r>
            <a:r>
              <a:rPr lang="en-US" sz="3200" b="1">
                <a:solidFill>
                  <a:srgbClr val="7B3957"/>
                </a:solidFill>
                <a:latin typeface="Arial"/>
                <a:ea typeface="Arial"/>
                <a:cs typeface="Arial"/>
                <a:sym typeface="Arial"/>
              </a:rPr>
              <a:t>= </a:t>
            </a:r>
            <a:r>
              <a:rPr lang="en-US" sz="3200">
                <a:solidFill>
                  <a:srgbClr val="7B3957"/>
                </a:solidFill>
                <a:latin typeface="Arial"/>
                <a:ea typeface="Arial"/>
                <a:cs typeface="Arial"/>
                <a:sym typeface="Arial"/>
              </a:rPr>
              <a:t>plus (more), +</a:t>
            </a:r>
            <a:endParaRPr/>
          </a:p>
        </p:txBody>
      </p:sp>
      <p:sp>
        <p:nvSpPr>
          <p:cNvPr id="170" name="Google Shape;170;p9"/>
          <p:cNvSpPr txBox="1"/>
          <p:nvPr/>
        </p:nvSpPr>
        <p:spPr>
          <a:xfrm>
            <a:off x="8682363" y="4360725"/>
            <a:ext cx="3764132" cy="120032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Strophe = ensemble de plusieurs vers dans un poème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Vers = phrase/ligne qui se trouve dans une strophe</a:t>
            </a:r>
            <a:endParaRPr sz="1800">
              <a:solidFill>
                <a:schemeClr val="dk1"/>
              </a:solidFill>
              <a:latin typeface="Arial"/>
              <a:ea typeface="Arial"/>
              <a:cs typeface="Arial"/>
              <a:sym typeface="Arial"/>
            </a:endParaRPr>
          </a:p>
        </p:txBody>
      </p:sp>
      <p:sp>
        <p:nvSpPr>
          <p:cNvPr id="171" name="Google Shape;171;p9"/>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Wood Type">
  <a:themeElements>
    <a:clrScheme name="Wood Type">
      <a:dk1>
        <a:srgbClr val="000000"/>
      </a:dk1>
      <a:lt1>
        <a:srgbClr val="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1496</Words>
  <Application>Microsoft Office PowerPoint</Application>
  <PresentationFormat>Widescreen</PresentationFormat>
  <Paragraphs>133</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Century Gothic</vt:lpstr>
      <vt:lpstr>Rockwell</vt:lpstr>
      <vt:lpstr>Noto Sans Symbols</vt:lpstr>
      <vt:lpstr>Arial</vt:lpstr>
      <vt:lpstr>Calibri</vt:lpstr>
      <vt:lpstr>Bookman Old Style</vt:lpstr>
      <vt:lpstr>Wood Type</vt:lpstr>
      <vt:lpstr>CHRISTOPHE BREGAINT</vt:lpstr>
      <vt:lpstr>CYBERPOEMES</vt:lpstr>
      <vt:lpstr>N°110 1240 A125</vt:lpstr>
      <vt:lpstr>N°110 1240 A125</vt:lpstr>
      <vt:lpstr>N°110 1240 A125</vt:lpstr>
      <vt:lpstr>N°110 1240 A125</vt:lpstr>
      <vt:lpstr>N°110 1240 A125</vt:lpstr>
      <vt:lpstr>PowerPoint Presentation</vt:lpstr>
      <vt:lpstr>STROPHE 1</vt:lpstr>
      <vt:lpstr>STROPHE 2</vt:lpstr>
      <vt:lpstr>STROPHE 3</vt:lpstr>
      <vt:lpstr>STROPHE 4</vt:lpstr>
      <vt:lpstr>STROPHE 5</vt:lpstr>
      <vt:lpstr>STROPHE 6</vt:lpstr>
      <vt:lpstr>STROPHE 7</vt:lpstr>
      <vt:lpstr>STROPHE 8</vt:lpstr>
      <vt:lpstr>STROPHE 9</vt:lpstr>
      <vt:lpstr>2 thèmes principaux:   - #1 déshumanisation                  - #2 critique du capitalisme</vt:lpstr>
      <vt:lpstr>PowerPoint Presentation</vt:lpstr>
      <vt:lpstr>PowerPoint Presentation</vt:lpstr>
      <vt:lpstr>PowerPoint Presentation</vt:lpstr>
      <vt:lpstr>EXPRESSION</vt:lpstr>
      <vt:lpstr>PowerPoint Presentation</vt:lpstr>
      <vt:lpstr>Un capital variable Répudiable Une force de travail Du bétail   Christophe Bregaint dénonce ce monde dans lequel nous sommes exploités.     </vt:lpstr>
      <vt:lpstr>POUR ALLER PLUS LOIN …</vt:lpstr>
      <vt:lpstr>N°110 1240 A125</vt:lpstr>
      <vt:lpstr>PowerPoint Presentation</vt:lpstr>
      <vt:lpstr>N°110 1240 A125</vt:lpstr>
      <vt:lpstr>Selon vous ce dessin est-il une bonne représentation  du message véhiculé* par le poème ?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CHRISTOPHE BREGAINT</dc:title>
  <dc:creator>Joelle Harding</dc:creator>
  <cp:lastModifiedBy>Jérôme Cosnard</cp:lastModifiedBy>
  <cp:revision>1</cp:revision>
  <dcterms:created xsi:type="dcterms:W3CDTF">2016-11-19T20:10:09Z</dcterms:created>
  <dcterms:modified xsi:type="dcterms:W3CDTF">2021-02-04T16:00:08Z</dcterms:modified>
</cp:coreProperties>
</file>